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9" r:id="rId3"/>
    <p:sldId id="258" r:id="rId4"/>
    <p:sldId id="260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395" autoAdjust="0"/>
  </p:normalViewPr>
  <p:slideViewPr>
    <p:cSldViewPr snapToGrid="0">
      <p:cViewPr>
        <p:scale>
          <a:sx n="90" d="100"/>
          <a:sy n="90" d="100"/>
        </p:scale>
        <p:origin x="1362" y="6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486B2-142C-4D03-B1D0-54687CAA249D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BD16E-18AC-46D8-9639-013404DA94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646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63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733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26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97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74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9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37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92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42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4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30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stretch>
            <a:fillRect l="-72000" t="-1000" r="-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83E11-AB47-4692-B2A4-5AAA844AD469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2E125-5EDF-4FF0-A485-4FD54FDBEE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6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gernheim.d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72000" r="-70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90550" y="361949"/>
            <a:ext cx="5686424" cy="10620376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noAutofit/>
          </a:bodyPr>
          <a:lstStyle/>
          <a:p>
            <a:pPr lvl="0" algn="ctr">
              <a:spcAft>
                <a:spcPts val="600"/>
              </a:spcAft>
            </a:pPr>
            <a:endParaRPr lang="de-DE" sz="20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sz="2000" dirty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sz="20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sz="2000" dirty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sz="20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sz="2000" dirty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sz="20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r>
              <a:rPr lang="de-DE" sz="4800" dirty="0" smtClean="0">
                <a:solidFill>
                  <a:srgbClr val="5B9BD5">
                    <a:lumMod val="50000"/>
                  </a:srgbClr>
                </a:solidFill>
              </a:rPr>
              <a:t>Online </a:t>
            </a:r>
          </a:p>
          <a:p>
            <a:pPr lvl="0" algn="ctr">
              <a:spcAft>
                <a:spcPts val="600"/>
              </a:spcAft>
            </a:pPr>
            <a:r>
              <a:rPr lang="de-DE" sz="4800" dirty="0" smtClean="0">
                <a:solidFill>
                  <a:srgbClr val="5B9BD5">
                    <a:lumMod val="50000"/>
                  </a:srgbClr>
                </a:solidFill>
              </a:rPr>
              <a:t>Kitaplatz-Bedarfsanmeldung</a:t>
            </a:r>
          </a:p>
          <a:p>
            <a:pPr lvl="0" algn="ctr">
              <a:spcAft>
                <a:spcPts val="600"/>
              </a:spcAft>
            </a:pPr>
            <a:endParaRPr lang="de-DE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dirty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r>
              <a:rPr lang="de-DE" sz="2400" dirty="0" smtClean="0">
                <a:solidFill>
                  <a:srgbClr val="5B9BD5">
                    <a:lumMod val="50000"/>
                  </a:srgbClr>
                </a:solidFill>
              </a:rPr>
              <a:t>Informations-Broschüre </a:t>
            </a:r>
          </a:p>
          <a:p>
            <a:pPr lvl="0" algn="ctr">
              <a:spcAft>
                <a:spcPts val="600"/>
              </a:spcAft>
            </a:pPr>
            <a:r>
              <a:rPr lang="de-DE" sz="2400" dirty="0">
                <a:solidFill>
                  <a:srgbClr val="5B9BD5">
                    <a:lumMod val="50000"/>
                  </a:srgbClr>
                </a:solidFill>
              </a:rPr>
              <a:t>f</a:t>
            </a:r>
            <a:r>
              <a:rPr lang="de-DE" sz="2400" dirty="0" smtClean="0">
                <a:solidFill>
                  <a:srgbClr val="5B9BD5">
                    <a:lumMod val="50000"/>
                  </a:srgbClr>
                </a:solidFill>
              </a:rPr>
              <a:t>ür Eltern </a:t>
            </a:r>
          </a:p>
          <a:p>
            <a:pPr lvl="0" algn="ctr">
              <a:spcAft>
                <a:spcPts val="600"/>
              </a:spcAft>
            </a:pPr>
            <a:endParaRPr lang="de-DE" dirty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sz="480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 algn="ctr">
              <a:spcAft>
                <a:spcPts val="600"/>
              </a:spcAft>
            </a:pPr>
            <a:endParaRPr lang="de-DE" sz="4400" dirty="0">
              <a:solidFill>
                <a:srgbClr val="5B9BD5">
                  <a:lumMod val="50000"/>
                </a:srgbClr>
              </a:solidFill>
            </a:endParaRPr>
          </a:p>
          <a:p>
            <a:endParaRPr lang="de-DE" sz="1100" dirty="0"/>
          </a:p>
          <a:p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590550" y="9983481"/>
            <a:ext cx="4048125" cy="11271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lvl="0"/>
            <a:r>
              <a:rPr lang="de-DE" sz="900" b="1" dirty="0">
                <a:solidFill>
                  <a:prstClr val="black"/>
                </a:solidFill>
              </a:rPr>
              <a:t>Kontakt: </a:t>
            </a:r>
          </a:p>
          <a:p>
            <a:pPr lvl="0"/>
            <a:r>
              <a:rPr lang="de-DE" sz="900" dirty="0" smtClean="0">
                <a:solidFill>
                  <a:schemeClr val="accent1">
                    <a:lumMod val="50000"/>
                  </a:schemeClr>
                </a:solidFill>
              </a:rPr>
              <a:t>Gemeinde Tegernheim</a:t>
            </a:r>
            <a:endParaRPr lang="de-DE" sz="9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de-DE" sz="900" dirty="0" smtClean="0">
                <a:solidFill>
                  <a:schemeClr val="accent1">
                    <a:lumMod val="50000"/>
                  </a:schemeClr>
                </a:solidFill>
              </a:rPr>
              <a:t>Ringstraße 47</a:t>
            </a:r>
            <a:endParaRPr lang="de-DE" sz="9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de-DE" sz="900" dirty="0" smtClean="0">
                <a:solidFill>
                  <a:schemeClr val="accent1">
                    <a:lumMod val="50000"/>
                  </a:schemeClr>
                </a:solidFill>
              </a:rPr>
              <a:t>93105 Tegernheim</a:t>
            </a:r>
            <a:endParaRPr lang="de-DE" sz="9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de-DE" sz="900" dirty="0">
                <a:solidFill>
                  <a:schemeClr val="accent1">
                    <a:lumMod val="50000"/>
                  </a:schemeClr>
                </a:solidFill>
              </a:rPr>
              <a:t>Ansprechpartner</a:t>
            </a:r>
            <a:r>
              <a:rPr lang="de-DE" sz="900" dirty="0" smtClean="0">
                <a:solidFill>
                  <a:schemeClr val="accent1">
                    <a:lumMod val="50000"/>
                  </a:schemeClr>
                </a:solidFill>
              </a:rPr>
              <a:t>: Katrin Luible, Tobias Glas</a:t>
            </a:r>
            <a:endParaRPr lang="de-DE" sz="9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de-DE" sz="900" dirty="0">
                <a:solidFill>
                  <a:schemeClr val="accent1">
                    <a:lumMod val="50000"/>
                  </a:schemeClr>
                </a:solidFill>
              </a:rPr>
              <a:t>Telefon</a:t>
            </a:r>
            <a:r>
              <a:rPr lang="de-DE" sz="900" dirty="0" smtClean="0">
                <a:solidFill>
                  <a:schemeClr val="accent1">
                    <a:lumMod val="50000"/>
                  </a:schemeClr>
                </a:solidFill>
              </a:rPr>
              <a:t>: 09403/9520-24 oder -26</a:t>
            </a:r>
            <a:endParaRPr lang="de-DE" sz="9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de-DE" sz="900" dirty="0">
                <a:solidFill>
                  <a:schemeClr val="accent1">
                    <a:lumMod val="50000"/>
                  </a:schemeClr>
                </a:solidFill>
              </a:rPr>
              <a:t>Email</a:t>
            </a:r>
            <a:r>
              <a:rPr lang="de-DE" sz="900" dirty="0" smtClean="0">
                <a:solidFill>
                  <a:schemeClr val="accent1">
                    <a:lumMod val="50000"/>
                  </a:schemeClr>
                </a:solidFill>
              </a:rPr>
              <a:t>: katrin.luible@tegernheim.de</a:t>
            </a:r>
            <a:endParaRPr lang="de-DE" sz="9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de-DE" sz="9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24" name="Textfeld 23"/>
          <p:cNvSpPr txBox="1"/>
          <p:nvPr/>
        </p:nvSpPr>
        <p:spPr>
          <a:xfrm>
            <a:off x="4638675" y="9983481"/>
            <a:ext cx="2219325" cy="11271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de-DE" dirty="0"/>
          </a:p>
        </p:txBody>
      </p:sp>
      <p:grpSp>
        <p:nvGrpSpPr>
          <p:cNvPr id="25" name="Group 5"/>
          <p:cNvGrpSpPr/>
          <p:nvPr/>
        </p:nvGrpSpPr>
        <p:grpSpPr bwMode="auto">
          <a:xfrm>
            <a:off x="5748337" y="10547052"/>
            <a:ext cx="829629" cy="194628"/>
            <a:chOff x="0" y="0"/>
            <a:chExt cx="1586" cy="272"/>
          </a:xfrm>
        </p:grpSpPr>
        <p:sp>
          <p:nvSpPr>
            <p:cNvPr id="26" name="Freeform 6"/>
            <p:cNvSpPr>
              <a:spLocks/>
            </p:cNvSpPr>
            <p:nvPr/>
          </p:nvSpPr>
          <p:spPr bwMode="auto">
            <a:xfrm>
              <a:off x="418" y="0"/>
              <a:ext cx="381" cy="272"/>
            </a:xfrm>
            <a:custGeom>
              <a:avLst/>
              <a:gdLst>
                <a:gd name="T0" fmla="*/ 0 w 3435"/>
                <a:gd name="T1" fmla="*/ 0 h 2450"/>
                <a:gd name="T2" fmla="*/ 0 w 3435"/>
                <a:gd name="T3" fmla="*/ 0 h 2450"/>
                <a:gd name="T4" fmla="*/ 0 w 3435"/>
                <a:gd name="T5" fmla="*/ 0 h 2450"/>
                <a:gd name="T6" fmla="*/ 0 w 3435"/>
                <a:gd name="T7" fmla="*/ 0 h 2450"/>
                <a:gd name="T8" fmla="*/ 0 w 3435"/>
                <a:gd name="T9" fmla="*/ 0 h 2450"/>
                <a:gd name="T10" fmla="*/ 0 w 3435"/>
                <a:gd name="T11" fmla="*/ 0 h 2450"/>
                <a:gd name="T12" fmla="*/ 0 w 3435"/>
                <a:gd name="T13" fmla="*/ 0 h 2450"/>
                <a:gd name="T14" fmla="*/ 0 w 3435"/>
                <a:gd name="T15" fmla="*/ 0 h 2450"/>
                <a:gd name="T16" fmla="*/ 0 w 3435"/>
                <a:gd name="T17" fmla="*/ 0 h 2450"/>
                <a:gd name="T18" fmla="*/ 0 w 3435"/>
                <a:gd name="T19" fmla="*/ 0 h 2450"/>
                <a:gd name="T20" fmla="*/ 0 w 3435"/>
                <a:gd name="T21" fmla="*/ 0 h 2450"/>
                <a:gd name="T22" fmla="*/ 0 w 3435"/>
                <a:gd name="T23" fmla="*/ 0 h 24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35" h="2450">
                  <a:moveTo>
                    <a:pt x="2221" y="1110"/>
                  </a:moveTo>
                  <a:lnTo>
                    <a:pt x="3435" y="0"/>
                  </a:lnTo>
                  <a:lnTo>
                    <a:pt x="2482" y="0"/>
                  </a:lnTo>
                  <a:lnTo>
                    <a:pt x="738" y="1501"/>
                  </a:lnTo>
                  <a:lnTo>
                    <a:pt x="738" y="0"/>
                  </a:lnTo>
                  <a:lnTo>
                    <a:pt x="0" y="0"/>
                  </a:lnTo>
                  <a:lnTo>
                    <a:pt x="0" y="2450"/>
                  </a:lnTo>
                  <a:lnTo>
                    <a:pt x="671" y="2450"/>
                  </a:lnTo>
                  <a:lnTo>
                    <a:pt x="1688" y="1581"/>
                  </a:lnTo>
                  <a:lnTo>
                    <a:pt x="2417" y="2450"/>
                  </a:lnTo>
                  <a:lnTo>
                    <a:pt x="3383" y="2450"/>
                  </a:lnTo>
                  <a:lnTo>
                    <a:pt x="2221" y="1110"/>
                  </a:lnTo>
                  <a:close/>
                </a:path>
              </a:pathLst>
            </a:custGeom>
            <a:solidFill>
              <a:srgbClr val="0A28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Freeform 7"/>
            <p:cNvSpPr>
              <a:spLocks noEditPoints="1"/>
            </p:cNvSpPr>
            <p:nvPr/>
          </p:nvSpPr>
          <p:spPr bwMode="auto">
            <a:xfrm>
              <a:off x="820" y="0"/>
              <a:ext cx="372" cy="272"/>
            </a:xfrm>
            <a:custGeom>
              <a:avLst/>
              <a:gdLst>
                <a:gd name="T0" fmla="*/ 0 w 3347"/>
                <a:gd name="T1" fmla="*/ 0 h 2450"/>
                <a:gd name="T2" fmla="*/ 0 w 3347"/>
                <a:gd name="T3" fmla="*/ 0 h 2450"/>
                <a:gd name="T4" fmla="*/ 0 w 3347"/>
                <a:gd name="T5" fmla="*/ 0 h 2450"/>
                <a:gd name="T6" fmla="*/ 0 w 3347"/>
                <a:gd name="T7" fmla="*/ 0 h 2450"/>
                <a:gd name="T8" fmla="*/ 0 w 3347"/>
                <a:gd name="T9" fmla="*/ 0 h 2450"/>
                <a:gd name="T10" fmla="*/ 0 w 3347"/>
                <a:gd name="T11" fmla="*/ 0 h 2450"/>
                <a:gd name="T12" fmla="*/ 0 w 3347"/>
                <a:gd name="T13" fmla="*/ 0 h 2450"/>
                <a:gd name="T14" fmla="*/ 0 w 3347"/>
                <a:gd name="T15" fmla="*/ 0 h 2450"/>
                <a:gd name="T16" fmla="*/ 0 w 3347"/>
                <a:gd name="T17" fmla="*/ 0 h 2450"/>
                <a:gd name="T18" fmla="*/ 0 w 3347"/>
                <a:gd name="T19" fmla="*/ 0 h 2450"/>
                <a:gd name="T20" fmla="*/ 0 w 3347"/>
                <a:gd name="T21" fmla="*/ 0 h 2450"/>
                <a:gd name="T22" fmla="*/ 0 w 3347"/>
                <a:gd name="T23" fmla="*/ 0 h 2450"/>
                <a:gd name="T24" fmla="*/ 0 w 3347"/>
                <a:gd name="T25" fmla="*/ 0 h 2450"/>
                <a:gd name="T26" fmla="*/ 0 w 3347"/>
                <a:gd name="T27" fmla="*/ 0 h 2450"/>
                <a:gd name="T28" fmla="*/ 0 w 3347"/>
                <a:gd name="T29" fmla="*/ 0 h 2450"/>
                <a:gd name="T30" fmla="*/ 0 w 3347"/>
                <a:gd name="T31" fmla="*/ 0 h 2450"/>
                <a:gd name="T32" fmla="*/ 0 w 3347"/>
                <a:gd name="T33" fmla="*/ 0 h 2450"/>
                <a:gd name="T34" fmla="*/ 0 w 3347"/>
                <a:gd name="T35" fmla="*/ 0 h 2450"/>
                <a:gd name="T36" fmla="*/ 0 w 3347"/>
                <a:gd name="T37" fmla="*/ 0 h 2450"/>
                <a:gd name="T38" fmla="*/ 0 w 3347"/>
                <a:gd name="T39" fmla="*/ 0 h 2450"/>
                <a:gd name="T40" fmla="*/ 0 w 3347"/>
                <a:gd name="T41" fmla="*/ 0 h 2450"/>
                <a:gd name="T42" fmla="*/ 0 w 3347"/>
                <a:gd name="T43" fmla="*/ 0 h 2450"/>
                <a:gd name="T44" fmla="*/ 0 w 3347"/>
                <a:gd name="T45" fmla="*/ 0 h 2450"/>
                <a:gd name="T46" fmla="*/ 0 w 3347"/>
                <a:gd name="T47" fmla="*/ 0 h 2450"/>
                <a:gd name="T48" fmla="*/ 0 w 3347"/>
                <a:gd name="T49" fmla="*/ 0 h 2450"/>
                <a:gd name="T50" fmla="*/ 0 w 3347"/>
                <a:gd name="T51" fmla="*/ 0 h 2450"/>
                <a:gd name="T52" fmla="*/ 0 w 3347"/>
                <a:gd name="T53" fmla="*/ 0 h 2450"/>
                <a:gd name="T54" fmla="*/ 0 w 3347"/>
                <a:gd name="T55" fmla="*/ 0 h 2450"/>
                <a:gd name="T56" fmla="*/ 0 w 3347"/>
                <a:gd name="T57" fmla="*/ 0 h 2450"/>
                <a:gd name="T58" fmla="*/ 0 w 3347"/>
                <a:gd name="T59" fmla="*/ 0 h 2450"/>
                <a:gd name="T60" fmla="*/ 0 w 3347"/>
                <a:gd name="T61" fmla="*/ 0 h 2450"/>
                <a:gd name="T62" fmla="*/ 0 w 3347"/>
                <a:gd name="T63" fmla="*/ 0 h 2450"/>
                <a:gd name="T64" fmla="*/ 0 w 3347"/>
                <a:gd name="T65" fmla="*/ 0 h 2450"/>
                <a:gd name="T66" fmla="*/ 0 w 3347"/>
                <a:gd name="T67" fmla="*/ 0 h 2450"/>
                <a:gd name="T68" fmla="*/ 0 w 3347"/>
                <a:gd name="T69" fmla="*/ 0 h 2450"/>
                <a:gd name="T70" fmla="*/ 0 w 3347"/>
                <a:gd name="T71" fmla="*/ 0 h 2450"/>
                <a:gd name="T72" fmla="*/ 0 w 3347"/>
                <a:gd name="T73" fmla="*/ 0 h 2450"/>
                <a:gd name="T74" fmla="*/ 0 w 3347"/>
                <a:gd name="T75" fmla="*/ 0 h 2450"/>
                <a:gd name="T76" fmla="*/ 0 w 3347"/>
                <a:gd name="T77" fmla="*/ 0 h 2450"/>
                <a:gd name="T78" fmla="*/ 0 w 3347"/>
                <a:gd name="T79" fmla="*/ 0 h 2450"/>
                <a:gd name="T80" fmla="*/ 0 w 3347"/>
                <a:gd name="T81" fmla="*/ 0 h 2450"/>
                <a:gd name="T82" fmla="*/ 0 w 3347"/>
                <a:gd name="T83" fmla="*/ 0 h 2450"/>
                <a:gd name="T84" fmla="*/ 0 w 3347"/>
                <a:gd name="T85" fmla="*/ 0 h 2450"/>
                <a:gd name="T86" fmla="*/ 0 w 3347"/>
                <a:gd name="T87" fmla="*/ 0 h 2450"/>
                <a:gd name="T88" fmla="*/ 0 w 3347"/>
                <a:gd name="T89" fmla="*/ 0 h 2450"/>
                <a:gd name="T90" fmla="*/ 0 w 3347"/>
                <a:gd name="T91" fmla="*/ 0 h 2450"/>
                <a:gd name="T92" fmla="*/ 0 w 3347"/>
                <a:gd name="T93" fmla="*/ 0 h 2450"/>
                <a:gd name="T94" fmla="*/ 0 w 3347"/>
                <a:gd name="T95" fmla="*/ 0 h 2450"/>
                <a:gd name="T96" fmla="*/ 0 w 3347"/>
                <a:gd name="T97" fmla="*/ 0 h 2450"/>
                <a:gd name="T98" fmla="*/ 0 w 3347"/>
                <a:gd name="T99" fmla="*/ 0 h 2450"/>
                <a:gd name="T100" fmla="*/ 0 w 3347"/>
                <a:gd name="T101" fmla="*/ 0 h 245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347" h="2450">
                  <a:moveTo>
                    <a:pt x="3345" y="1106"/>
                  </a:moveTo>
                  <a:lnTo>
                    <a:pt x="3341" y="1044"/>
                  </a:lnTo>
                  <a:lnTo>
                    <a:pt x="3336" y="984"/>
                  </a:lnTo>
                  <a:lnTo>
                    <a:pt x="3331" y="925"/>
                  </a:lnTo>
                  <a:lnTo>
                    <a:pt x="3325" y="867"/>
                  </a:lnTo>
                  <a:lnTo>
                    <a:pt x="3318" y="812"/>
                  </a:lnTo>
                  <a:lnTo>
                    <a:pt x="3310" y="758"/>
                  </a:lnTo>
                  <a:lnTo>
                    <a:pt x="3302" y="707"/>
                  </a:lnTo>
                  <a:lnTo>
                    <a:pt x="3293" y="657"/>
                  </a:lnTo>
                  <a:lnTo>
                    <a:pt x="3284" y="610"/>
                  </a:lnTo>
                  <a:lnTo>
                    <a:pt x="3273" y="565"/>
                  </a:lnTo>
                  <a:lnTo>
                    <a:pt x="3262" y="523"/>
                  </a:lnTo>
                  <a:lnTo>
                    <a:pt x="3252" y="482"/>
                  </a:lnTo>
                  <a:lnTo>
                    <a:pt x="3240" y="444"/>
                  </a:lnTo>
                  <a:lnTo>
                    <a:pt x="3227" y="410"/>
                  </a:lnTo>
                  <a:lnTo>
                    <a:pt x="3214" y="378"/>
                  </a:lnTo>
                  <a:lnTo>
                    <a:pt x="3201" y="349"/>
                  </a:lnTo>
                  <a:lnTo>
                    <a:pt x="3187" y="323"/>
                  </a:lnTo>
                  <a:lnTo>
                    <a:pt x="3173" y="298"/>
                  </a:lnTo>
                  <a:lnTo>
                    <a:pt x="3158" y="273"/>
                  </a:lnTo>
                  <a:lnTo>
                    <a:pt x="3143" y="249"/>
                  </a:lnTo>
                  <a:lnTo>
                    <a:pt x="3126" y="227"/>
                  </a:lnTo>
                  <a:lnTo>
                    <a:pt x="3108" y="206"/>
                  </a:lnTo>
                  <a:lnTo>
                    <a:pt x="3090" y="185"/>
                  </a:lnTo>
                  <a:lnTo>
                    <a:pt x="3069" y="166"/>
                  </a:lnTo>
                  <a:lnTo>
                    <a:pt x="3049" y="148"/>
                  </a:lnTo>
                  <a:lnTo>
                    <a:pt x="3027" y="129"/>
                  </a:lnTo>
                  <a:lnTo>
                    <a:pt x="3004" y="113"/>
                  </a:lnTo>
                  <a:lnTo>
                    <a:pt x="2981" y="97"/>
                  </a:lnTo>
                  <a:lnTo>
                    <a:pt x="2956" y="83"/>
                  </a:lnTo>
                  <a:lnTo>
                    <a:pt x="2930" y="69"/>
                  </a:lnTo>
                  <a:lnTo>
                    <a:pt x="2902" y="57"/>
                  </a:lnTo>
                  <a:lnTo>
                    <a:pt x="2876" y="46"/>
                  </a:lnTo>
                  <a:lnTo>
                    <a:pt x="2841" y="34"/>
                  </a:lnTo>
                  <a:lnTo>
                    <a:pt x="2807" y="23"/>
                  </a:lnTo>
                  <a:lnTo>
                    <a:pt x="2773" y="16"/>
                  </a:lnTo>
                  <a:lnTo>
                    <a:pt x="2737" y="9"/>
                  </a:lnTo>
                  <a:lnTo>
                    <a:pt x="2701" y="5"/>
                  </a:lnTo>
                  <a:lnTo>
                    <a:pt x="2662" y="2"/>
                  </a:lnTo>
                  <a:lnTo>
                    <a:pt x="2621" y="1"/>
                  </a:lnTo>
                  <a:lnTo>
                    <a:pt x="2576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34"/>
                  </a:lnTo>
                  <a:lnTo>
                    <a:pt x="1" y="75"/>
                  </a:lnTo>
                  <a:lnTo>
                    <a:pt x="2" y="128"/>
                  </a:lnTo>
                  <a:lnTo>
                    <a:pt x="3" y="195"/>
                  </a:lnTo>
                  <a:lnTo>
                    <a:pt x="5" y="271"/>
                  </a:lnTo>
                  <a:lnTo>
                    <a:pt x="6" y="356"/>
                  </a:lnTo>
                  <a:lnTo>
                    <a:pt x="7" y="447"/>
                  </a:lnTo>
                  <a:lnTo>
                    <a:pt x="10" y="544"/>
                  </a:lnTo>
                  <a:lnTo>
                    <a:pt x="11" y="645"/>
                  </a:lnTo>
                  <a:lnTo>
                    <a:pt x="13" y="749"/>
                  </a:lnTo>
                  <a:lnTo>
                    <a:pt x="14" y="853"/>
                  </a:lnTo>
                  <a:lnTo>
                    <a:pt x="15" y="956"/>
                  </a:lnTo>
                  <a:lnTo>
                    <a:pt x="15" y="1056"/>
                  </a:lnTo>
                  <a:lnTo>
                    <a:pt x="16" y="1153"/>
                  </a:lnTo>
                  <a:lnTo>
                    <a:pt x="16" y="1243"/>
                  </a:lnTo>
                  <a:lnTo>
                    <a:pt x="16" y="1334"/>
                  </a:lnTo>
                  <a:lnTo>
                    <a:pt x="15" y="1429"/>
                  </a:lnTo>
                  <a:lnTo>
                    <a:pt x="15" y="1528"/>
                  </a:lnTo>
                  <a:lnTo>
                    <a:pt x="14" y="1629"/>
                  </a:lnTo>
                  <a:lnTo>
                    <a:pt x="13" y="1729"/>
                  </a:lnTo>
                  <a:lnTo>
                    <a:pt x="11" y="1829"/>
                  </a:lnTo>
                  <a:lnTo>
                    <a:pt x="10" y="1928"/>
                  </a:lnTo>
                  <a:lnTo>
                    <a:pt x="7" y="2021"/>
                  </a:lnTo>
                  <a:lnTo>
                    <a:pt x="6" y="2109"/>
                  </a:lnTo>
                  <a:lnTo>
                    <a:pt x="5" y="2190"/>
                  </a:lnTo>
                  <a:lnTo>
                    <a:pt x="3" y="2263"/>
                  </a:lnTo>
                  <a:lnTo>
                    <a:pt x="2" y="2326"/>
                  </a:lnTo>
                  <a:lnTo>
                    <a:pt x="1" y="2378"/>
                  </a:lnTo>
                  <a:lnTo>
                    <a:pt x="0" y="2416"/>
                  </a:lnTo>
                  <a:lnTo>
                    <a:pt x="0" y="2441"/>
                  </a:lnTo>
                  <a:lnTo>
                    <a:pt x="0" y="2450"/>
                  </a:lnTo>
                  <a:lnTo>
                    <a:pt x="2576" y="2450"/>
                  </a:lnTo>
                  <a:lnTo>
                    <a:pt x="2621" y="2448"/>
                  </a:lnTo>
                  <a:lnTo>
                    <a:pt x="2662" y="2447"/>
                  </a:lnTo>
                  <a:lnTo>
                    <a:pt x="2701" y="2444"/>
                  </a:lnTo>
                  <a:lnTo>
                    <a:pt x="2737" y="2440"/>
                  </a:lnTo>
                  <a:lnTo>
                    <a:pt x="2773" y="2433"/>
                  </a:lnTo>
                  <a:lnTo>
                    <a:pt x="2807" y="2426"/>
                  </a:lnTo>
                  <a:lnTo>
                    <a:pt x="2841" y="2415"/>
                  </a:lnTo>
                  <a:lnTo>
                    <a:pt x="2876" y="2403"/>
                  </a:lnTo>
                  <a:lnTo>
                    <a:pt x="2902" y="2393"/>
                  </a:lnTo>
                  <a:lnTo>
                    <a:pt x="2930" y="2380"/>
                  </a:lnTo>
                  <a:lnTo>
                    <a:pt x="2956" y="2366"/>
                  </a:lnTo>
                  <a:lnTo>
                    <a:pt x="2981" y="2352"/>
                  </a:lnTo>
                  <a:lnTo>
                    <a:pt x="3004" y="2336"/>
                  </a:lnTo>
                  <a:lnTo>
                    <a:pt x="3027" y="2320"/>
                  </a:lnTo>
                  <a:lnTo>
                    <a:pt x="3049" y="2302"/>
                  </a:lnTo>
                  <a:lnTo>
                    <a:pt x="3069" y="2283"/>
                  </a:lnTo>
                  <a:lnTo>
                    <a:pt x="3090" y="2264"/>
                  </a:lnTo>
                  <a:lnTo>
                    <a:pt x="3108" y="2244"/>
                  </a:lnTo>
                  <a:lnTo>
                    <a:pt x="3126" y="2222"/>
                  </a:lnTo>
                  <a:lnTo>
                    <a:pt x="3143" y="2200"/>
                  </a:lnTo>
                  <a:lnTo>
                    <a:pt x="3158" y="2176"/>
                  </a:lnTo>
                  <a:lnTo>
                    <a:pt x="3173" y="2152"/>
                  </a:lnTo>
                  <a:lnTo>
                    <a:pt x="3187" y="2126"/>
                  </a:lnTo>
                  <a:lnTo>
                    <a:pt x="3201" y="2100"/>
                  </a:lnTo>
                  <a:lnTo>
                    <a:pt x="3214" y="2071"/>
                  </a:lnTo>
                  <a:lnTo>
                    <a:pt x="3227" y="2039"/>
                  </a:lnTo>
                  <a:lnTo>
                    <a:pt x="3240" y="2005"/>
                  </a:lnTo>
                  <a:lnTo>
                    <a:pt x="3252" y="1967"/>
                  </a:lnTo>
                  <a:lnTo>
                    <a:pt x="3262" y="1927"/>
                  </a:lnTo>
                  <a:lnTo>
                    <a:pt x="3273" y="1885"/>
                  </a:lnTo>
                  <a:lnTo>
                    <a:pt x="3284" y="1840"/>
                  </a:lnTo>
                  <a:lnTo>
                    <a:pt x="3293" y="1793"/>
                  </a:lnTo>
                  <a:lnTo>
                    <a:pt x="3302" y="1742"/>
                  </a:lnTo>
                  <a:lnTo>
                    <a:pt x="3310" y="1691"/>
                  </a:lnTo>
                  <a:lnTo>
                    <a:pt x="3318" y="1637"/>
                  </a:lnTo>
                  <a:lnTo>
                    <a:pt x="3325" y="1583"/>
                  </a:lnTo>
                  <a:lnTo>
                    <a:pt x="3331" y="1525"/>
                  </a:lnTo>
                  <a:lnTo>
                    <a:pt x="3336" y="1466"/>
                  </a:lnTo>
                  <a:lnTo>
                    <a:pt x="3341" y="1406"/>
                  </a:lnTo>
                  <a:lnTo>
                    <a:pt x="3345" y="1344"/>
                  </a:lnTo>
                  <a:lnTo>
                    <a:pt x="3346" y="1318"/>
                  </a:lnTo>
                  <a:lnTo>
                    <a:pt x="3347" y="1287"/>
                  </a:lnTo>
                  <a:lnTo>
                    <a:pt x="3347" y="1253"/>
                  </a:lnTo>
                  <a:lnTo>
                    <a:pt x="3347" y="1216"/>
                  </a:lnTo>
                  <a:lnTo>
                    <a:pt x="3347" y="1181"/>
                  </a:lnTo>
                  <a:lnTo>
                    <a:pt x="3346" y="1150"/>
                  </a:lnTo>
                  <a:lnTo>
                    <a:pt x="3346" y="1124"/>
                  </a:lnTo>
                  <a:lnTo>
                    <a:pt x="3345" y="1106"/>
                  </a:lnTo>
                  <a:close/>
                  <a:moveTo>
                    <a:pt x="2553" y="1588"/>
                  </a:moveTo>
                  <a:lnTo>
                    <a:pt x="2547" y="1617"/>
                  </a:lnTo>
                  <a:lnTo>
                    <a:pt x="2539" y="1645"/>
                  </a:lnTo>
                  <a:lnTo>
                    <a:pt x="2531" y="1672"/>
                  </a:lnTo>
                  <a:lnTo>
                    <a:pt x="2521" y="1697"/>
                  </a:lnTo>
                  <a:lnTo>
                    <a:pt x="2510" y="1722"/>
                  </a:lnTo>
                  <a:lnTo>
                    <a:pt x="2499" y="1744"/>
                  </a:lnTo>
                  <a:lnTo>
                    <a:pt x="2486" y="1767"/>
                  </a:lnTo>
                  <a:lnTo>
                    <a:pt x="2472" y="1788"/>
                  </a:lnTo>
                  <a:lnTo>
                    <a:pt x="2456" y="1800"/>
                  </a:lnTo>
                  <a:lnTo>
                    <a:pt x="2439" y="1811"/>
                  </a:lnTo>
                  <a:lnTo>
                    <a:pt x="2422" y="1819"/>
                  </a:lnTo>
                  <a:lnTo>
                    <a:pt x="2403" y="1827"/>
                  </a:lnTo>
                  <a:lnTo>
                    <a:pt x="2383" y="1833"/>
                  </a:lnTo>
                  <a:lnTo>
                    <a:pt x="2363" y="1839"/>
                  </a:lnTo>
                  <a:lnTo>
                    <a:pt x="2340" y="1843"/>
                  </a:lnTo>
                  <a:lnTo>
                    <a:pt x="2315" y="1845"/>
                  </a:lnTo>
                  <a:lnTo>
                    <a:pt x="727" y="1845"/>
                  </a:lnTo>
                  <a:lnTo>
                    <a:pt x="727" y="1826"/>
                  </a:lnTo>
                  <a:lnTo>
                    <a:pt x="727" y="1773"/>
                  </a:lnTo>
                  <a:lnTo>
                    <a:pt x="728" y="1695"/>
                  </a:lnTo>
                  <a:lnTo>
                    <a:pt x="728" y="1599"/>
                  </a:lnTo>
                  <a:lnTo>
                    <a:pt x="728" y="1491"/>
                  </a:lnTo>
                  <a:lnTo>
                    <a:pt x="729" y="1382"/>
                  </a:lnTo>
                  <a:lnTo>
                    <a:pt x="729" y="1277"/>
                  </a:lnTo>
                  <a:lnTo>
                    <a:pt x="729" y="1184"/>
                  </a:lnTo>
                  <a:lnTo>
                    <a:pt x="729" y="1094"/>
                  </a:lnTo>
                  <a:lnTo>
                    <a:pt x="729" y="996"/>
                  </a:lnTo>
                  <a:lnTo>
                    <a:pt x="728" y="898"/>
                  </a:lnTo>
                  <a:lnTo>
                    <a:pt x="728" y="803"/>
                  </a:lnTo>
                  <a:lnTo>
                    <a:pt x="728" y="720"/>
                  </a:lnTo>
                  <a:lnTo>
                    <a:pt x="727" y="653"/>
                  </a:lnTo>
                  <a:lnTo>
                    <a:pt x="727" y="608"/>
                  </a:lnTo>
                  <a:lnTo>
                    <a:pt x="727" y="592"/>
                  </a:lnTo>
                  <a:lnTo>
                    <a:pt x="2052" y="593"/>
                  </a:lnTo>
                  <a:lnTo>
                    <a:pt x="2106" y="593"/>
                  </a:lnTo>
                  <a:lnTo>
                    <a:pt x="2160" y="593"/>
                  </a:lnTo>
                  <a:lnTo>
                    <a:pt x="2188" y="593"/>
                  </a:lnTo>
                  <a:lnTo>
                    <a:pt x="2216" y="595"/>
                  </a:lnTo>
                  <a:lnTo>
                    <a:pt x="2243" y="596"/>
                  </a:lnTo>
                  <a:lnTo>
                    <a:pt x="2269" y="597"/>
                  </a:lnTo>
                  <a:lnTo>
                    <a:pt x="2296" y="600"/>
                  </a:lnTo>
                  <a:lnTo>
                    <a:pt x="2322" y="604"/>
                  </a:lnTo>
                  <a:lnTo>
                    <a:pt x="2345" y="608"/>
                  </a:lnTo>
                  <a:lnTo>
                    <a:pt x="2369" y="614"/>
                  </a:lnTo>
                  <a:lnTo>
                    <a:pt x="2392" y="621"/>
                  </a:lnTo>
                  <a:lnTo>
                    <a:pt x="2412" y="630"/>
                  </a:lnTo>
                  <a:lnTo>
                    <a:pt x="2422" y="635"/>
                  </a:lnTo>
                  <a:lnTo>
                    <a:pt x="2431" y="641"/>
                  </a:lnTo>
                  <a:lnTo>
                    <a:pt x="2440" y="646"/>
                  </a:lnTo>
                  <a:lnTo>
                    <a:pt x="2448" y="652"/>
                  </a:lnTo>
                  <a:lnTo>
                    <a:pt x="2457" y="660"/>
                  </a:lnTo>
                  <a:lnTo>
                    <a:pt x="2465" y="667"/>
                  </a:lnTo>
                  <a:lnTo>
                    <a:pt x="2473" y="675"/>
                  </a:lnTo>
                  <a:lnTo>
                    <a:pt x="2479" y="683"/>
                  </a:lnTo>
                  <a:lnTo>
                    <a:pt x="2492" y="701"/>
                  </a:lnTo>
                  <a:lnTo>
                    <a:pt x="2504" y="719"/>
                  </a:lnTo>
                  <a:lnTo>
                    <a:pt x="2514" y="739"/>
                  </a:lnTo>
                  <a:lnTo>
                    <a:pt x="2522" y="760"/>
                  </a:lnTo>
                  <a:lnTo>
                    <a:pt x="2530" y="781"/>
                  </a:lnTo>
                  <a:lnTo>
                    <a:pt x="2536" y="803"/>
                  </a:lnTo>
                  <a:lnTo>
                    <a:pt x="2541" y="827"/>
                  </a:lnTo>
                  <a:lnTo>
                    <a:pt x="2546" y="851"/>
                  </a:lnTo>
                  <a:lnTo>
                    <a:pt x="2550" y="875"/>
                  </a:lnTo>
                  <a:lnTo>
                    <a:pt x="2553" y="900"/>
                  </a:lnTo>
                  <a:lnTo>
                    <a:pt x="2560" y="951"/>
                  </a:lnTo>
                  <a:lnTo>
                    <a:pt x="2567" y="1003"/>
                  </a:lnTo>
                  <a:lnTo>
                    <a:pt x="2570" y="1038"/>
                  </a:lnTo>
                  <a:lnTo>
                    <a:pt x="2574" y="1074"/>
                  </a:lnTo>
                  <a:lnTo>
                    <a:pt x="2576" y="1109"/>
                  </a:lnTo>
                  <a:lnTo>
                    <a:pt x="2577" y="1144"/>
                  </a:lnTo>
                  <a:lnTo>
                    <a:pt x="2577" y="1180"/>
                  </a:lnTo>
                  <a:lnTo>
                    <a:pt x="2578" y="1215"/>
                  </a:lnTo>
                  <a:lnTo>
                    <a:pt x="2578" y="1250"/>
                  </a:lnTo>
                  <a:lnTo>
                    <a:pt x="2578" y="1285"/>
                  </a:lnTo>
                  <a:lnTo>
                    <a:pt x="2578" y="1323"/>
                  </a:lnTo>
                  <a:lnTo>
                    <a:pt x="2578" y="1362"/>
                  </a:lnTo>
                  <a:lnTo>
                    <a:pt x="2576" y="1400"/>
                  </a:lnTo>
                  <a:lnTo>
                    <a:pt x="2573" y="1439"/>
                  </a:lnTo>
                  <a:lnTo>
                    <a:pt x="2569" y="1478"/>
                  </a:lnTo>
                  <a:lnTo>
                    <a:pt x="2565" y="1516"/>
                  </a:lnTo>
                  <a:lnTo>
                    <a:pt x="2560" y="1553"/>
                  </a:lnTo>
                  <a:lnTo>
                    <a:pt x="2553" y="1588"/>
                  </a:lnTo>
                  <a:close/>
                </a:path>
              </a:pathLst>
            </a:custGeom>
            <a:solidFill>
              <a:srgbClr val="00A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Freeform 8"/>
            <p:cNvSpPr>
              <a:spLocks noEditPoints="1"/>
            </p:cNvSpPr>
            <p:nvPr/>
          </p:nvSpPr>
          <p:spPr bwMode="auto">
            <a:xfrm>
              <a:off x="0" y="0"/>
              <a:ext cx="388" cy="272"/>
            </a:xfrm>
            <a:custGeom>
              <a:avLst/>
              <a:gdLst>
                <a:gd name="T0" fmla="*/ 0 w 3491"/>
                <a:gd name="T1" fmla="*/ 0 h 2449"/>
                <a:gd name="T2" fmla="*/ 0 w 3491"/>
                <a:gd name="T3" fmla="*/ 0 h 2449"/>
                <a:gd name="T4" fmla="*/ 0 w 3491"/>
                <a:gd name="T5" fmla="*/ 0 h 2449"/>
                <a:gd name="T6" fmla="*/ 0 w 3491"/>
                <a:gd name="T7" fmla="*/ 0 h 2449"/>
                <a:gd name="T8" fmla="*/ 0 w 3491"/>
                <a:gd name="T9" fmla="*/ 0 h 2449"/>
                <a:gd name="T10" fmla="*/ 0 w 3491"/>
                <a:gd name="T11" fmla="*/ 0 h 2449"/>
                <a:gd name="T12" fmla="*/ 0 w 3491"/>
                <a:gd name="T13" fmla="*/ 0 h 2449"/>
                <a:gd name="T14" fmla="*/ 0 w 3491"/>
                <a:gd name="T15" fmla="*/ 0 h 2449"/>
                <a:gd name="T16" fmla="*/ 0 w 3491"/>
                <a:gd name="T17" fmla="*/ 0 h 2449"/>
                <a:gd name="T18" fmla="*/ 0 w 3491"/>
                <a:gd name="T19" fmla="*/ 0 h 2449"/>
                <a:gd name="T20" fmla="*/ 0 w 3491"/>
                <a:gd name="T21" fmla="*/ 0 h 2449"/>
                <a:gd name="T22" fmla="*/ 0 w 3491"/>
                <a:gd name="T23" fmla="*/ 0 h 2449"/>
                <a:gd name="T24" fmla="*/ 0 w 3491"/>
                <a:gd name="T25" fmla="*/ 0 h 2449"/>
                <a:gd name="T26" fmla="*/ 0 w 3491"/>
                <a:gd name="T27" fmla="*/ 0 h 2449"/>
                <a:gd name="T28" fmla="*/ 0 w 3491"/>
                <a:gd name="T29" fmla="*/ 0 h 2449"/>
                <a:gd name="T30" fmla="*/ 0 w 3491"/>
                <a:gd name="T31" fmla="*/ 0 h 2449"/>
                <a:gd name="T32" fmla="*/ 0 w 3491"/>
                <a:gd name="T33" fmla="*/ 0 h 2449"/>
                <a:gd name="T34" fmla="*/ 0 w 3491"/>
                <a:gd name="T35" fmla="*/ 0 h 2449"/>
                <a:gd name="T36" fmla="*/ 0 w 3491"/>
                <a:gd name="T37" fmla="*/ 0 h 2449"/>
                <a:gd name="T38" fmla="*/ 0 w 3491"/>
                <a:gd name="T39" fmla="*/ 0 h 2449"/>
                <a:gd name="T40" fmla="*/ 0 w 3491"/>
                <a:gd name="T41" fmla="*/ 0 h 2449"/>
                <a:gd name="T42" fmla="*/ 0 w 3491"/>
                <a:gd name="T43" fmla="*/ 0 h 2449"/>
                <a:gd name="T44" fmla="*/ 0 w 3491"/>
                <a:gd name="T45" fmla="*/ 0 h 2449"/>
                <a:gd name="T46" fmla="*/ 0 w 3491"/>
                <a:gd name="T47" fmla="*/ 0 h 2449"/>
                <a:gd name="T48" fmla="*/ 0 w 3491"/>
                <a:gd name="T49" fmla="*/ 0 h 2449"/>
                <a:gd name="T50" fmla="*/ 0 w 3491"/>
                <a:gd name="T51" fmla="*/ 0 h 2449"/>
                <a:gd name="T52" fmla="*/ 0 w 3491"/>
                <a:gd name="T53" fmla="*/ 0 h 2449"/>
                <a:gd name="T54" fmla="*/ 0 w 3491"/>
                <a:gd name="T55" fmla="*/ 0 h 2449"/>
                <a:gd name="T56" fmla="*/ 0 w 3491"/>
                <a:gd name="T57" fmla="*/ 0 h 2449"/>
                <a:gd name="T58" fmla="*/ 0 w 3491"/>
                <a:gd name="T59" fmla="*/ 0 h 2449"/>
                <a:gd name="T60" fmla="*/ 0 w 3491"/>
                <a:gd name="T61" fmla="*/ 0 h 2449"/>
                <a:gd name="T62" fmla="*/ 0 w 3491"/>
                <a:gd name="T63" fmla="*/ 0 h 2449"/>
                <a:gd name="T64" fmla="*/ 0 w 3491"/>
                <a:gd name="T65" fmla="*/ 0 h 2449"/>
                <a:gd name="T66" fmla="*/ 0 w 3491"/>
                <a:gd name="T67" fmla="*/ 0 h 2449"/>
                <a:gd name="T68" fmla="*/ 0 w 3491"/>
                <a:gd name="T69" fmla="*/ 0 h 2449"/>
                <a:gd name="T70" fmla="*/ 0 w 3491"/>
                <a:gd name="T71" fmla="*/ 0 h 2449"/>
                <a:gd name="T72" fmla="*/ 0 w 3491"/>
                <a:gd name="T73" fmla="*/ 0 h 2449"/>
                <a:gd name="T74" fmla="*/ 0 w 3491"/>
                <a:gd name="T75" fmla="*/ 0 h 2449"/>
                <a:gd name="T76" fmla="*/ 0 w 3491"/>
                <a:gd name="T77" fmla="*/ 0 h 2449"/>
                <a:gd name="T78" fmla="*/ 0 w 3491"/>
                <a:gd name="T79" fmla="*/ 0 h 2449"/>
                <a:gd name="T80" fmla="*/ 0 w 3491"/>
                <a:gd name="T81" fmla="*/ 0 h 2449"/>
                <a:gd name="T82" fmla="*/ 0 w 3491"/>
                <a:gd name="T83" fmla="*/ 0 h 2449"/>
                <a:gd name="T84" fmla="*/ 0 w 3491"/>
                <a:gd name="T85" fmla="*/ 0 h 2449"/>
                <a:gd name="T86" fmla="*/ 0 w 3491"/>
                <a:gd name="T87" fmla="*/ 0 h 2449"/>
                <a:gd name="T88" fmla="*/ 0 w 3491"/>
                <a:gd name="T89" fmla="*/ 0 h 2449"/>
                <a:gd name="T90" fmla="*/ 0 w 3491"/>
                <a:gd name="T91" fmla="*/ 0 h 2449"/>
                <a:gd name="T92" fmla="*/ 0 w 3491"/>
                <a:gd name="T93" fmla="*/ 0 h 2449"/>
                <a:gd name="T94" fmla="*/ 0 w 3491"/>
                <a:gd name="T95" fmla="*/ 0 h 2449"/>
                <a:gd name="T96" fmla="*/ 0 w 3491"/>
                <a:gd name="T97" fmla="*/ 0 h 2449"/>
                <a:gd name="T98" fmla="*/ 0 w 3491"/>
                <a:gd name="T99" fmla="*/ 0 h 2449"/>
                <a:gd name="T100" fmla="*/ 0 w 3491"/>
                <a:gd name="T101" fmla="*/ 0 h 2449"/>
                <a:gd name="T102" fmla="*/ 0 w 3491"/>
                <a:gd name="T103" fmla="*/ 0 h 2449"/>
                <a:gd name="T104" fmla="*/ 0 w 3491"/>
                <a:gd name="T105" fmla="*/ 0 h 2449"/>
                <a:gd name="T106" fmla="*/ 0 w 3491"/>
                <a:gd name="T107" fmla="*/ 0 h 2449"/>
                <a:gd name="T108" fmla="*/ 0 w 3491"/>
                <a:gd name="T109" fmla="*/ 0 h 2449"/>
                <a:gd name="T110" fmla="*/ 0 w 3491"/>
                <a:gd name="T111" fmla="*/ 0 h 2449"/>
                <a:gd name="T112" fmla="*/ 0 w 3491"/>
                <a:gd name="T113" fmla="*/ 0 h 2449"/>
                <a:gd name="T114" fmla="*/ 0 w 3491"/>
                <a:gd name="T115" fmla="*/ 0 h 2449"/>
                <a:gd name="T116" fmla="*/ 0 w 3491"/>
                <a:gd name="T117" fmla="*/ 0 h 244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491" h="2449">
                  <a:moveTo>
                    <a:pt x="3466" y="443"/>
                  </a:moveTo>
                  <a:lnTo>
                    <a:pt x="3455" y="408"/>
                  </a:lnTo>
                  <a:lnTo>
                    <a:pt x="3442" y="374"/>
                  </a:lnTo>
                  <a:lnTo>
                    <a:pt x="3427" y="342"/>
                  </a:lnTo>
                  <a:lnTo>
                    <a:pt x="3411" y="310"/>
                  </a:lnTo>
                  <a:lnTo>
                    <a:pt x="3393" y="280"/>
                  </a:lnTo>
                  <a:lnTo>
                    <a:pt x="3374" y="252"/>
                  </a:lnTo>
                  <a:lnTo>
                    <a:pt x="3354" y="225"/>
                  </a:lnTo>
                  <a:lnTo>
                    <a:pt x="3332" y="199"/>
                  </a:lnTo>
                  <a:lnTo>
                    <a:pt x="3308" y="175"/>
                  </a:lnTo>
                  <a:lnTo>
                    <a:pt x="3283" y="152"/>
                  </a:lnTo>
                  <a:lnTo>
                    <a:pt x="3258" y="131"/>
                  </a:lnTo>
                  <a:lnTo>
                    <a:pt x="3230" y="110"/>
                  </a:lnTo>
                  <a:lnTo>
                    <a:pt x="3200" y="92"/>
                  </a:lnTo>
                  <a:lnTo>
                    <a:pt x="3170" y="76"/>
                  </a:lnTo>
                  <a:lnTo>
                    <a:pt x="3138" y="60"/>
                  </a:lnTo>
                  <a:lnTo>
                    <a:pt x="3103" y="46"/>
                  </a:lnTo>
                  <a:lnTo>
                    <a:pt x="3070" y="34"/>
                  </a:lnTo>
                  <a:lnTo>
                    <a:pt x="3036" y="24"/>
                  </a:lnTo>
                  <a:lnTo>
                    <a:pt x="3002" y="16"/>
                  </a:lnTo>
                  <a:lnTo>
                    <a:pt x="2966" y="9"/>
                  </a:lnTo>
                  <a:lnTo>
                    <a:pt x="2930" y="5"/>
                  </a:lnTo>
                  <a:lnTo>
                    <a:pt x="2890" y="2"/>
                  </a:lnTo>
                  <a:lnTo>
                    <a:pt x="2850" y="1"/>
                  </a:lnTo>
                  <a:lnTo>
                    <a:pt x="2805" y="1"/>
                  </a:lnTo>
                  <a:lnTo>
                    <a:pt x="2726" y="1"/>
                  </a:lnTo>
                  <a:lnTo>
                    <a:pt x="2621" y="1"/>
                  </a:lnTo>
                  <a:lnTo>
                    <a:pt x="2496" y="2"/>
                  </a:lnTo>
                  <a:lnTo>
                    <a:pt x="2354" y="2"/>
                  </a:lnTo>
                  <a:lnTo>
                    <a:pt x="2198" y="2"/>
                  </a:lnTo>
                  <a:lnTo>
                    <a:pt x="2033" y="2"/>
                  </a:lnTo>
                  <a:lnTo>
                    <a:pt x="1865" y="2"/>
                  </a:lnTo>
                  <a:lnTo>
                    <a:pt x="1696" y="2"/>
                  </a:lnTo>
                  <a:lnTo>
                    <a:pt x="1531" y="2"/>
                  </a:lnTo>
                  <a:lnTo>
                    <a:pt x="1375" y="1"/>
                  </a:lnTo>
                  <a:lnTo>
                    <a:pt x="1230" y="1"/>
                  </a:lnTo>
                  <a:lnTo>
                    <a:pt x="1103" y="1"/>
                  </a:lnTo>
                  <a:lnTo>
                    <a:pt x="997" y="1"/>
                  </a:lnTo>
                  <a:lnTo>
                    <a:pt x="915" y="1"/>
                  </a:lnTo>
                  <a:lnTo>
                    <a:pt x="864" y="1"/>
                  </a:lnTo>
                  <a:lnTo>
                    <a:pt x="846" y="1"/>
                  </a:lnTo>
                  <a:lnTo>
                    <a:pt x="820" y="1"/>
                  </a:lnTo>
                  <a:lnTo>
                    <a:pt x="793" y="0"/>
                  </a:lnTo>
                  <a:lnTo>
                    <a:pt x="768" y="1"/>
                  </a:lnTo>
                  <a:lnTo>
                    <a:pt x="747" y="3"/>
                  </a:lnTo>
                  <a:lnTo>
                    <a:pt x="729" y="8"/>
                  </a:lnTo>
                  <a:lnTo>
                    <a:pt x="712" y="15"/>
                  </a:lnTo>
                  <a:lnTo>
                    <a:pt x="695" y="23"/>
                  </a:lnTo>
                  <a:lnTo>
                    <a:pt x="680" y="34"/>
                  </a:lnTo>
                  <a:lnTo>
                    <a:pt x="665" y="47"/>
                  </a:lnTo>
                  <a:lnTo>
                    <a:pt x="651" y="60"/>
                  </a:lnTo>
                  <a:lnTo>
                    <a:pt x="637" y="76"/>
                  </a:lnTo>
                  <a:lnTo>
                    <a:pt x="625" y="92"/>
                  </a:lnTo>
                  <a:lnTo>
                    <a:pt x="614" y="109"/>
                  </a:lnTo>
                  <a:lnTo>
                    <a:pt x="605" y="127"/>
                  </a:lnTo>
                  <a:lnTo>
                    <a:pt x="596" y="147"/>
                  </a:lnTo>
                  <a:lnTo>
                    <a:pt x="589" y="167"/>
                  </a:lnTo>
                  <a:lnTo>
                    <a:pt x="582" y="187"/>
                  </a:lnTo>
                  <a:lnTo>
                    <a:pt x="578" y="209"/>
                  </a:lnTo>
                  <a:lnTo>
                    <a:pt x="575" y="230"/>
                  </a:lnTo>
                  <a:lnTo>
                    <a:pt x="573" y="252"/>
                  </a:lnTo>
                  <a:lnTo>
                    <a:pt x="572" y="292"/>
                  </a:lnTo>
                  <a:lnTo>
                    <a:pt x="572" y="335"/>
                  </a:lnTo>
                  <a:lnTo>
                    <a:pt x="573" y="356"/>
                  </a:lnTo>
                  <a:lnTo>
                    <a:pt x="575" y="376"/>
                  </a:lnTo>
                  <a:lnTo>
                    <a:pt x="577" y="394"/>
                  </a:lnTo>
                  <a:lnTo>
                    <a:pt x="581" y="411"/>
                  </a:lnTo>
                  <a:lnTo>
                    <a:pt x="584" y="425"/>
                  </a:lnTo>
                  <a:lnTo>
                    <a:pt x="589" y="438"/>
                  </a:lnTo>
                  <a:lnTo>
                    <a:pt x="593" y="452"/>
                  </a:lnTo>
                  <a:lnTo>
                    <a:pt x="598" y="465"/>
                  </a:lnTo>
                  <a:lnTo>
                    <a:pt x="605" y="479"/>
                  </a:lnTo>
                  <a:lnTo>
                    <a:pt x="611" y="492"/>
                  </a:lnTo>
                  <a:lnTo>
                    <a:pt x="619" y="505"/>
                  </a:lnTo>
                  <a:lnTo>
                    <a:pt x="626" y="517"/>
                  </a:lnTo>
                  <a:lnTo>
                    <a:pt x="634" y="529"/>
                  </a:lnTo>
                  <a:lnTo>
                    <a:pt x="642" y="540"/>
                  </a:lnTo>
                  <a:lnTo>
                    <a:pt x="652" y="551"/>
                  </a:lnTo>
                  <a:lnTo>
                    <a:pt x="660" y="560"/>
                  </a:lnTo>
                  <a:lnTo>
                    <a:pt x="671" y="569"/>
                  </a:lnTo>
                  <a:lnTo>
                    <a:pt x="681" y="576"/>
                  </a:lnTo>
                  <a:lnTo>
                    <a:pt x="692" y="583"/>
                  </a:lnTo>
                  <a:lnTo>
                    <a:pt x="702" y="588"/>
                  </a:lnTo>
                  <a:lnTo>
                    <a:pt x="713" y="592"/>
                  </a:lnTo>
                  <a:lnTo>
                    <a:pt x="724" y="596"/>
                  </a:lnTo>
                  <a:lnTo>
                    <a:pt x="735" y="598"/>
                  </a:lnTo>
                  <a:lnTo>
                    <a:pt x="748" y="600"/>
                  </a:lnTo>
                  <a:lnTo>
                    <a:pt x="776" y="602"/>
                  </a:lnTo>
                  <a:lnTo>
                    <a:pt x="805" y="603"/>
                  </a:lnTo>
                  <a:lnTo>
                    <a:pt x="836" y="603"/>
                  </a:lnTo>
                  <a:lnTo>
                    <a:pt x="867" y="603"/>
                  </a:lnTo>
                  <a:lnTo>
                    <a:pt x="898" y="602"/>
                  </a:lnTo>
                  <a:lnTo>
                    <a:pt x="929" y="602"/>
                  </a:lnTo>
                  <a:lnTo>
                    <a:pt x="2741" y="604"/>
                  </a:lnTo>
                  <a:lnTo>
                    <a:pt x="2750" y="605"/>
                  </a:lnTo>
                  <a:lnTo>
                    <a:pt x="2757" y="609"/>
                  </a:lnTo>
                  <a:lnTo>
                    <a:pt x="2764" y="613"/>
                  </a:lnTo>
                  <a:lnTo>
                    <a:pt x="2770" y="618"/>
                  </a:lnTo>
                  <a:lnTo>
                    <a:pt x="2775" y="624"/>
                  </a:lnTo>
                  <a:lnTo>
                    <a:pt x="2779" y="631"/>
                  </a:lnTo>
                  <a:lnTo>
                    <a:pt x="2781" y="639"/>
                  </a:lnTo>
                  <a:lnTo>
                    <a:pt x="2782" y="647"/>
                  </a:lnTo>
                  <a:lnTo>
                    <a:pt x="2782" y="650"/>
                  </a:lnTo>
                  <a:lnTo>
                    <a:pt x="2782" y="654"/>
                  </a:lnTo>
                  <a:lnTo>
                    <a:pt x="2782" y="871"/>
                  </a:lnTo>
                  <a:lnTo>
                    <a:pt x="643" y="871"/>
                  </a:lnTo>
                  <a:lnTo>
                    <a:pt x="603" y="872"/>
                  </a:lnTo>
                  <a:lnTo>
                    <a:pt x="563" y="874"/>
                  </a:lnTo>
                  <a:lnTo>
                    <a:pt x="524" y="880"/>
                  </a:lnTo>
                  <a:lnTo>
                    <a:pt x="488" y="886"/>
                  </a:lnTo>
                  <a:lnTo>
                    <a:pt x="452" y="895"/>
                  </a:lnTo>
                  <a:lnTo>
                    <a:pt x="417" y="904"/>
                  </a:lnTo>
                  <a:lnTo>
                    <a:pt x="384" y="916"/>
                  </a:lnTo>
                  <a:lnTo>
                    <a:pt x="353" y="930"/>
                  </a:lnTo>
                  <a:lnTo>
                    <a:pt x="322" y="945"/>
                  </a:lnTo>
                  <a:lnTo>
                    <a:pt x="293" y="961"/>
                  </a:lnTo>
                  <a:lnTo>
                    <a:pt x="265" y="979"/>
                  </a:lnTo>
                  <a:lnTo>
                    <a:pt x="238" y="999"/>
                  </a:lnTo>
                  <a:lnTo>
                    <a:pt x="214" y="1020"/>
                  </a:lnTo>
                  <a:lnTo>
                    <a:pt x="189" y="1041"/>
                  </a:lnTo>
                  <a:lnTo>
                    <a:pt x="167" y="1065"/>
                  </a:lnTo>
                  <a:lnTo>
                    <a:pt x="145" y="1091"/>
                  </a:lnTo>
                  <a:lnTo>
                    <a:pt x="131" y="1108"/>
                  </a:lnTo>
                  <a:lnTo>
                    <a:pt x="119" y="1125"/>
                  </a:lnTo>
                  <a:lnTo>
                    <a:pt x="106" y="1142"/>
                  </a:lnTo>
                  <a:lnTo>
                    <a:pt x="94" y="1160"/>
                  </a:lnTo>
                  <a:lnTo>
                    <a:pt x="82" y="1180"/>
                  </a:lnTo>
                  <a:lnTo>
                    <a:pt x="71" y="1198"/>
                  </a:lnTo>
                  <a:lnTo>
                    <a:pt x="62" y="1218"/>
                  </a:lnTo>
                  <a:lnTo>
                    <a:pt x="52" y="1239"/>
                  </a:lnTo>
                  <a:lnTo>
                    <a:pt x="41" y="1263"/>
                  </a:lnTo>
                  <a:lnTo>
                    <a:pt x="32" y="1289"/>
                  </a:lnTo>
                  <a:lnTo>
                    <a:pt x="24" y="1316"/>
                  </a:lnTo>
                  <a:lnTo>
                    <a:pt x="18" y="1343"/>
                  </a:lnTo>
                  <a:lnTo>
                    <a:pt x="14" y="1369"/>
                  </a:lnTo>
                  <a:lnTo>
                    <a:pt x="9" y="1398"/>
                  </a:lnTo>
                  <a:lnTo>
                    <a:pt x="6" y="1426"/>
                  </a:lnTo>
                  <a:lnTo>
                    <a:pt x="3" y="1456"/>
                  </a:lnTo>
                  <a:lnTo>
                    <a:pt x="1" y="1516"/>
                  </a:lnTo>
                  <a:lnTo>
                    <a:pt x="0" y="1577"/>
                  </a:lnTo>
                  <a:lnTo>
                    <a:pt x="1" y="1641"/>
                  </a:lnTo>
                  <a:lnTo>
                    <a:pt x="1" y="1706"/>
                  </a:lnTo>
                  <a:lnTo>
                    <a:pt x="2" y="1743"/>
                  </a:lnTo>
                  <a:lnTo>
                    <a:pt x="2" y="1780"/>
                  </a:lnTo>
                  <a:lnTo>
                    <a:pt x="2" y="1815"/>
                  </a:lnTo>
                  <a:lnTo>
                    <a:pt x="3" y="1851"/>
                  </a:lnTo>
                  <a:lnTo>
                    <a:pt x="4" y="1885"/>
                  </a:lnTo>
                  <a:lnTo>
                    <a:pt x="7" y="1919"/>
                  </a:lnTo>
                  <a:lnTo>
                    <a:pt x="12" y="1952"/>
                  </a:lnTo>
                  <a:lnTo>
                    <a:pt x="19" y="1987"/>
                  </a:lnTo>
                  <a:lnTo>
                    <a:pt x="27" y="2018"/>
                  </a:lnTo>
                  <a:lnTo>
                    <a:pt x="38" y="2048"/>
                  </a:lnTo>
                  <a:lnTo>
                    <a:pt x="49" y="2077"/>
                  </a:lnTo>
                  <a:lnTo>
                    <a:pt x="62" y="2105"/>
                  </a:lnTo>
                  <a:lnTo>
                    <a:pt x="75" y="2131"/>
                  </a:lnTo>
                  <a:lnTo>
                    <a:pt x="90" y="2157"/>
                  </a:lnTo>
                  <a:lnTo>
                    <a:pt x="106" y="2182"/>
                  </a:lnTo>
                  <a:lnTo>
                    <a:pt x="123" y="2205"/>
                  </a:lnTo>
                  <a:lnTo>
                    <a:pt x="141" y="2228"/>
                  </a:lnTo>
                  <a:lnTo>
                    <a:pt x="160" y="2249"/>
                  </a:lnTo>
                  <a:lnTo>
                    <a:pt x="181" y="2271"/>
                  </a:lnTo>
                  <a:lnTo>
                    <a:pt x="202" y="2290"/>
                  </a:lnTo>
                  <a:lnTo>
                    <a:pt x="225" y="2309"/>
                  </a:lnTo>
                  <a:lnTo>
                    <a:pt x="247" y="2326"/>
                  </a:lnTo>
                  <a:lnTo>
                    <a:pt x="272" y="2343"/>
                  </a:lnTo>
                  <a:lnTo>
                    <a:pt x="296" y="2360"/>
                  </a:lnTo>
                  <a:lnTo>
                    <a:pt x="321" y="2376"/>
                  </a:lnTo>
                  <a:lnTo>
                    <a:pt x="347" y="2389"/>
                  </a:lnTo>
                  <a:lnTo>
                    <a:pt x="372" y="2400"/>
                  </a:lnTo>
                  <a:lnTo>
                    <a:pt x="398" y="2410"/>
                  </a:lnTo>
                  <a:lnTo>
                    <a:pt x="426" y="2419"/>
                  </a:lnTo>
                  <a:lnTo>
                    <a:pt x="454" y="2426"/>
                  </a:lnTo>
                  <a:lnTo>
                    <a:pt x="484" y="2432"/>
                  </a:lnTo>
                  <a:lnTo>
                    <a:pt x="516" y="2438"/>
                  </a:lnTo>
                  <a:lnTo>
                    <a:pt x="551" y="2443"/>
                  </a:lnTo>
                  <a:lnTo>
                    <a:pt x="589" y="2446"/>
                  </a:lnTo>
                  <a:lnTo>
                    <a:pt x="629" y="2447"/>
                  </a:lnTo>
                  <a:lnTo>
                    <a:pt x="677" y="2449"/>
                  </a:lnTo>
                  <a:lnTo>
                    <a:pt x="712" y="2449"/>
                  </a:lnTo>
                  <a:lnTo>
                    <a:pt x="804" y="2449"/>
                  </a:lnTo>
                  <a:lnTo>
                    <a:pt x="944" y="2449"/>
                  </a:lnTo>
                  <a:lnTo>
                    <a:pt x="1125" y="2449"/>
                  </a:lnTo>
                  <a:lnTo>
                    <a:pt x="1338" y="2449"/>
                  </a:lnTo>
                  <a:lnTo>
                    <a:pt x="1576" y="2449"/>
                  </a:lnTo>
                  <a:lnTo>
                    <a:pt x="1830" y="2449"/>
                  </a:lnTo>
                  <a:lnTo>
                    <a:pt x="2091" y="2449"/>
                  </a:lnTo>
                  <a:lnTo>
                    <a:pt x="2353" y="2449"/>
                  </a:lnTo>
                  <a:lnTo>
                    <a:pt x="2605" y="2449"/>
                  </a:lnTo>
                  <a:lnTo>
                    <a:pt x="2841" y="2449"/>
                  </a:lnTo>
                  <a:lnTo>
                    <a:pt x="3053" y="2449"/>
                  </a:lnTo>
                  <a:lnTo>
                    <a:pt x="3232" y="2449"/>
                  </a:lnTo>
                  <a:lnTo>
                    <a:pt x="3370" y="2449"/>
                  </a:lnTo>
                  <a:lnTo>
                    <a:pt x="3458" y="2449"/>
                  </a:lnTo>
                  <a:lnTo>
                    <a:pt x="3490" y="2449"/>
                  </a:lnTo>
                  <a:lnTo>
                    <a:pt x="3490" y="752"/>
                  </a:lnTo>
                  <a:lnTo>
                    <a:pt x="3491" y="712"/>
                  </a:lnTo>
                  <a:lnTo>
                    <a:pt x="3491" y="673"/>
                  </a:lnTo>
                  <a:lnTo>
                    <a:pt x="3491" y="633"/>
                  </a:lnTo>
                  <a:lnTo>
                    <a:pt x="3491" y="595"/>
                  </a:lnTo>
                  <a:lnTo>
                    <a:pt x="3488" y="556"/>
                  </a:lnTo>
                  <a:lnTo>
                    <a:pt x="3484" y="519"/>
                  </a:lnTo>
                  <a:lnTo>
                    <a:pt x="3480" y="499"/>
                  </a:lnTo>
                  <a:lnTo>
                    <a:pt x="3476" y="481"/>
                  </a:lnTo>
                  <a:lnTo>
                    <a:pt x="3472" y="462"/>
                  </a:lnTo>
                  <a:lnTo>
                    <a:pt x="3466" y="443"/>
                  </a:lnTo>
                  <a:close/>
                  <a:moveTo>
                    <a:pt x="2756" y="1851"/>
                  </a:moveTo>
                  <a:lnTo>
                    <a:pt x="780" y="1851"/>
                  </a:lnTo>
                  <a:lnTo>
                    <a:pt x="774" y="1849"/>
                  </a:lnTo>
                  <a:lnTo>
                    <a:pt x="765" y="1846"/>
                  </a:lnTo>
                  <a:lnTo>
                    <a:pt x="760" y="1843"/>
                  </a:lnTo>
                  <a:lnTo>
                    <a:pt x="754" y="1839"/>
                  </a:lnTo>
                  <a:lnTo>
                    <a:pt x="748" y="1832"/>
                  </a:lnTo>
                  <a:lnTo>
                    <a:pt x="742" y="1824"/>
                  </a:lnTo>
                  <a:lnTo>
                    <a:pt x="736" y="1814"/>
                  </a:lnTo>
                  <a:lnTo>
                    <a:pt x="731" y="1801"/>
                  </a:lnTo>
                  <a:lnTo>
                    <a:pt x="726" y="1786"/>
                  </a:lnTo>
                  <a:lnTo>
                    <a:pt x="721" y="1768"/>
                  </a:lnTo>
                  <a:lnTo>
                    <a:pt x="718" y="1747"/>
                  </a:lnTo>
                  <a:lnTo>
                    <a:pt x="715" y="1722"/>
                  </a:lnTo>
                  <a:lnTo>
                    <a:pt x="713" y="1693"/>
                  </a:lnTo>
                  <a:lnTo>
                    <a:pt x="713" y="1661"/>
                  </a:lnTo>
                  <a:lnTo>
                    <a:pt x="713" y="1629"/>
                  </a:lnTo>
                  <a:lnTo>
                    <a:pt x="715" y="1600"/>
                  </a:lnTo>
                  <a:lnTo>
                    <a:pt x="718" y="1575"/>
                  </a:lnTo>
                  <a:lnTo>
                    <a:pt x="721" y="1553"/>
                  </a:lnTo>
                  <a:lnTo>
                    <a:pt x="727" y="1534"/>
                  </a:lnTo>
                  <a:lnTo>
                    <a:pt x="732" y="1517"/>
                  </a:lnTo>
                  <a:lnTo>
                    <a:pt x="738" y="1504"/>
                  </a:lnTo>
                  <a:lnTo>
                    <a:pt x="743" y="1493"/>
                  </a:lnTo>
                  <a:lnTo>
                    <a:pt x="749" y="1484"/>
                  </a:lnTo>
                  <a:lnTo>
                    <a:pt x="755" y="1477"/>
                  </a:lnTo>
                  <a:lnTo>
                    <a:pt x="761" y="1471"/>
                  </a:lnTo>
                  <a:lnTo>
                    <a:pt x="766" y="1467"/>
                  </a:lnTo>
                  <a:lnTo>
                    <a:pt x="775" y="1463"/>
                  </a:lnTo>
                  <a:lnTo>
                    <a:pt x="780" y="1462"/>
                  </a:lnTo>
                  <a:lnTo>
                    <a:pt x="2756" y="1462"/>
                  </a:lnTo>
                  <a:lnTo>
                    <a:pt x="2756" y="1851"/>
                  </a:lnTo>
                  <a:close/>
                </a:path>
              </a:pathLst>
            </a:custGeom>
            <a:solidFill>
              <a:srgbClr val="00A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Freeform 9"/>
            <p:cNvSpPr>
              <a:spLocks noEditPoints="1"/>
            </p:cNvSpPr>
            <p:nvPr/>
          </p:nvSpPr>
          <p:spPr bwMode="auto">
            <a:xfrm>
              <a:off x="1212" y="0"/>
              <a:ext cx="374" cy="272"/>
            </a:xfrm>
            <a:custGeom>
              <a:avLst/>
              <a:gdLst>
                <a:gd name="T0" fmla="*/ 0 w 3368"/>
                <a:gd name="T1" fmla="*/ 0 h 2450"/>
                <a:gd name="T2" fmla="*/ 0 w 3368"/>
                <a:gd name="T3" fmla="*/ 0 h 2450"/>
                <a:gd name="T4" fmla="*/ 0 w 3368"/>
                <a:gd name="T5" fmla="*/ 0 h 2450"/>
                <a:gd name="T6" fmla="*/ 0 w 3368"/>
                <a:gd name="T7" fmla="*/ 0 h 2450"/>
                <a:gd name="T8" fmla="*/ 0 w 3368"/>
                <a:gd name="T9" fmla="*/ 0 h 2450"/>
                <a:gd name="T10" fmla="*/ 0 w 3368"/>
                <a:gd name="T11" fmla="*/ 0 h 2450"/>
                <a:gd name="T12" fmla="*/ 0 w 3368"/>
                <a:gd name="T13" fmla="*/ 0 h 2450"/>
                <a:gd name="T14" fmla="*/ 0 w 3368"/>
                <a:gd name="T15" fmla="*/ 0 h 2450"/>
                <a:gd name="T16" fmla="*/ 0 w 3368"/>
                <a:gd name="T17" fmla="*/ 0 h 2450"/>
                <a:gd name="T18" fmla="*/ 0 w 3368"/>
                <a:gd name="T19" fmla="*/ 0 h 2450"/>
                <a:gd name="T20" fmla="*/ 0 w 3368"/>
                <a:gd name="T21" fmla="*/ 0 h 2450"/>
                <a:gd name="T22" fmla="*/ 0 w 3368"/>
                <a:gd name="T23" fmla="*/ 0 h 2450"/>
                <a:gd name="T24" fmla="*/ 0 w 3368"/>
                <a:gd name="T25" fmla="*/ 0 h 2450"/>
                <a:gd name="T26" fmla="*/ 0 w 3368"/>
                <a:gd name="T27" fmla="*/ 0 h 2450"/>
                <a:gd name="T28" fmla="*/ 0 w 3368"/>
                <a:gd name="T29" fmla="*/ 0 h 2450"/>
                <a:gd name="T30" fmla="*/ 0 w 3368"/>
                <a:gd name="T31" fmla="*/ 0 h 2450"/>
                <a:gd name="T32" fmla="*/ 0 w 3368"/>
                <a:gd name="T33" fmla="*/ 0 h 2450"/>
                <a:gd name="T34" fmla="*/ 0 w 3368"/>
                <a:gd name="T35" fmla="*/ 0 h 2450"/>
                <a:gd name="T36" fmla="*/ 0 w 3368"/>
                <a:gd name="T37" fmla="*/ 0 h 2450"/>
                <a:gd name="T38" fmla="*/ 0 w 3368"/>
                <a:gd name="T39" fmla="*/ 0 h 2450"/>
                <a:gd name="T40" fmla="*/ 0 w 3368"/>
                <a:gd name="T41" fmla="*/ 0 h 2450"/>
                <a:gd name="T42" fmla="*/ 0 w 3368"/>
                <a:gd name="T43" fmla="*/ 0 h 2450"/>
                <a:gd name="T44" fmla="*/ 0 w 3368"/>
                <a:gd name="T45" fmla="*/ 0 h 2450"/>
                <a:gd name="T46" fmla="*/ 0 w 3368"/>
                <a:gd name="T47" fmla="*/ 0 h 2450"/>
                <a:gd name="T48" fmla="*/ 0 w 3368"/>
                <a:gd name="T49" fmla="*/ 0 h 2450"/>
                <a:gd name="T50" fmla="*/ 0 w 3368"/>
                <a:gd name="T51" fmla="*/ 0 h 2450"/>
                <a:gd name="T52" fmla="*/ 0 w 3368"/>
                <a:gd name="T53" fmla="*/ 0 h 2450"/>
                <a:gd name="T54" fmla="*/ 0 w 3368"/>
                <a:gd name="T55" fmla="*/ 0 h 2450"/>
                <a:gd name="T56" fmla="*/ 0 w 3368"/>
                <a:gd name="T57" fmla="*/ 0 h 2450"/>
                <a:gd name="T58" fmla="*/ 0 w 3368"/>
                <a:gd name="T59" fmla="*/ 0 h 2450"/>
                <a:gd name="T60" fmla="*/ 0 w 3368"/>
                <a:gd name="T61" fmla="*/ 0 h 2450"/>
                <a:gd name="T62" fmla="*/ 0 w 3368"/>
                <a:gd name="T63" fmla="*/ 0 h 2450"/>
                <a:gd name="T64" fmla="*/ 0 w 3368"/>
                <a:gd name="T65" fmla="*/ 0 h 2450"/>
                <a:gd name="T66" fmla="*/ 0 w 3368"/>
                <a:gd name="T67" fmla="*/ 0 h 2450"/>
                <a:gd name="T68" fmla="*/ 0 w 3368"/>
                <a:gd name="T69" fmla="*/ 0 h 2450"/>
                <a:gd name="T70" fmla="*/ 0 w 3368"/>
                <a:gd name="T71" fmla="*/ 0 h 2450"/>
                <a:gd name="T72" fmla="*/ 0 w 3368"/>
                <a:gd name="T73" fmla="*/ 0 h 2450"/>
                <a:gd name="T74" fmla="*/ 0 w 3368"/>
                <a:gd name="T75" fmla="*/ 0 h 2450"/>
                <a:gd name="T76" fmla="*/ 0 w 3368"/>
                <a:gd name="T77" fmla="*/ 0 h 2450"/>
                <a:gd name="T78" fmla="*/ 0 w 3368"/>
                <a:gd name="T79" fmla="*/ 0 h 2450"/>
                <a:gd name="T80" fmla="*/ 0 w 3368"/>
                <a:gd name="T81" fmla="*/ 0 h 2450"/>
                <a:gd name="T82" fmla="*/ 0 w 3368"/>
                <a:gd name="T83" fmla="*/ 0 h 2450"/>
                <a:gd name="T84" fmla="*/ 0 w 3368"/>
                <a:gd name="T85" fmla="*/ 0 h 2450"/>
                <a:gd name="T86" fmla="*/ 0 w 3368"/>
                <a:gd name="T87" fmla="*/ 0 h 2450"/>
                <a:gd name="T88" fmla="*/ 0 w 3368"/>
                <a:gd name="T89" fmla="*/ 0 h 2450"/>
                <a:gd name="T90" fmla="*/ 0 w 3368"/>
                <a:gd name="T91" fmla="*/ 0 h 2450"/>
                <a:gd name="T92" fmla="*/ 0 w 3368"/>
                <a:gd name="T93" fmla="*/ 0 h 2450"/>
                <a:gd name="T94" fmla="*/ 0 w 3368"/>
                <a:gd name="T95" fmla="*/ 0 h 2450"/>
                <a:gd name="T96" fmla="*/ 0 w 3368"/>
                <a:gd name="T97" fmla="*/ 0 h 2450"/>
                <a:gd name="T98" fmla="*/ 0 w 3368"/>
                <a:gd name="T99" fmla="*/ 0 h 2450"/>
                <a:gd name="T100" fmla="*/ 0 w 3368"/>
                <a:gd name="T101" fmla="*/ 0 h 2450"/>
                <a:gd name="T102" fmla="*/ 0 w 3368"/>
                <a:gd name="T103" fmla="*/ 0 h 2450"/>
                <a:gd name="T104" fmla="*/ 0 w 3368"/>
                <a:gd name="T105" fmla="*/ 0 h 2450"/>
                <a:gd name="T106" fmla="*/ 0 w 3368"/>
                <a:gd name="T107" fmla="*/ 0 h 2450"/>
                <a:gd name="T108" fmla="*/ 0 w 3368"/>
                <a:gd name="T109" fmla="*/ 0 h 2450"/>
                <a:gd name="T110" fmla="*/ 0 w 3368"/>
                <a:gd name="T111" fmla="*/ 0 h 245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368" h="2450">
                  <a:moveTo>
                    <a:pt x="2946" y="1017"/>
                  </a:moveTo>
                  <a:lnTo>
                    <a:pt x="2964" y="999"/>
                  </a:lnTo>
                  <a:lnTo>
                    <a:pt x="2980" y="978"/>
                  </a:lnTo>
                  <a:lnTo>
                    <a:pt x="2994" y="957"/>
                  </a:lnTo>
                  <a:lnTo>
                    <a:pt x="3007" y="934"/>
                  </a:lnTo>
                  <a:lnTo>
                    <a:pt x="3019" y="911"/>
                  </a:lnTo>
                  <a:lnTo>
                    <a:pt x="3030" y="885"/>
                  </a:lnTo>
                  <a:lnTo>
                    <a:pt x="3041" y="858"/>
                  </a:lnTo>
                  <a:lnTo>
                    <a:pt x="3049" y="830"/>
                  </a:lnTo>
                  <a:lnTo>
                    <a:pt x="3057" y="801"/>
                  </a:lnTo>
                  <a:lnTo>
                    <a:pt x="3063" y="771"/>
                  </a:lnTo>
                  <a:lnTo>
                    <a:pt x="3068" y="740"/>
                  </a:lnTo>
                  <a:lnTo>
                    <a:pt x="3074" y="708"/>
                  </a:lnTo>
                  <a:lnTo>
                    <a:pt x="3077" y="676"/>
                  </a:lnTo>
                  <a:lnTo>
                    <a:pt x="3079" y="642"/>
                  </a:lnTo>
                  <a:lnTo>
                    <a:pt x="3080" y="608"/>
                  </a:lnTo>
                  <a:lnTo>
                    <a:pt x="3081" y="573"/>
                  </a:lnTo>
                  <a:lnTo>
                    <a:pt x="3080" y="542"/>
                  </a:lnTo>
                  <a:lnTo>
                    <a:pt x="3079" y="510"/>
                  </a:lnTo>
                  <a:lnTo>
                    <a:pt x="3076" y="480"/>
                  </a:lnTo>
                  <a:lnTo>
                    <a:pt x="3072" y="450"/>
                  </a:lnTo>
                  <a:lnTo>
                    <a:pt x="3066" y="420"/>
                  </a:lnTo>
                  <a:lnTo>
                    <a:pt x="3061" y="391"/>
                  </a:lnTo>
                  <a:lnTo>
                    <a:pt x="3053" y="363"/>
                  </a:lnTo>
                  <a:lnTo>
                    <a:pt x="3045" y="336"/>
                  </a:lnTo>
                  <a:lnTo>
                    <a:pt x="3036" y="311"/>
                  </a:lnTo>
                  <a:lnTo>
                    <a:pt x="3026" y="285"/>
                  </a:lnTo>
                  <a:lnTo>
                    <a:pt x="3015" y="260"/>
                  </a:lnTo>
                  <a:lnTo>
                    <a:pt x="3003" y="238"/>
                  </a:lnTo>
                  <a:lnTo>
                    <a:pt x="2990" y="215"/>
                  </a:lnTo>
                  <a:lnTo>
                    <a:pt x="2977" y="194"/>
                  </a:lnTo>
                  <a:lnTo>
                    <a:pt x="2964" y="174"/>
                  </a:lnTo>
                  <a:lnTo>
                    <a:pt x="2949" y="155"/>
                  </a:lnTo>
                  <a:lnTo>
                    <a:pt x="2939" y="143"/>
                  </a:lnTo>
                  <a:lnTo>
                    <a:pt x="2928" y="133"/>
                  </a:lnTo>
                  <a:lnTo>
                    <a:pt x="2917" y="122"/>
                  </a:lnTo>
                  <a:lnTo>
                    <a:pt x="2906" y="111"/>
                  </a:lnTo>
                  <a:lnTo>
                    <a:pt x="2893" y="103"/>
                  </a:lnTo>
                  <a:lnTo>
                    <a:pt x="2880" y="93"/>
                  </a:lnTo>
                  <a:lnTo>
                    <a:pt x="2866" y="84"/>
                  </a:lnTo>
                  <a:lnTo>
                    <a:pt x="2852" y="77"/>
                  </a:lnTo>
                  <a:lnTo>
                    <a:pt x="2837" y="69"/>
                  </a:lnTo>
                  <a:lnTo>
                    <a:pt x="2822" y="62"/>
                  </a:lnTo>
                  <a:lnTo>
                    <a:pt x="2806" y="55"/>
                  </a:lnTo>
                  <a:lnTo>
                    <a:pt x="2790" y="49"/>
                  </a:lnTo>
                  <a:lnTo>
                    <a:pt x="2756" y="38"/>
                  </a:lnTo>
                  <a:lnTo>
                    <a:pt x="2721" y="30"/>
                  </a:lnTo>
                  <a:lnTo>
                    <a:pt x="2685" y="21"/>
                  </a:lnTo>
                  <a:lnTo>
                    <a:pt x="2648" y="15"/>
                  </a:lnTo>
                  <a:lnTo>
                    <a:pt x="2609" y="10"/>
                  </a:lnTo>
                  <a:lnTo>
                    <a:pt x="2570" y="6"/>
                  </a:lnTo>
                  <a:lnTo>
                    <a:pt x="2532" y="3"/>
                  </a:lnTo>
                  <a:lnTo>
                    <a:pt x="2492" y="1"/>
                  </a:lnTo>
                  <a:lnTo>
                    <a:pt x="2454" y="1"/>
                  </a:lnTo>
                  <a:lnTo>
                    <a:pt x="2415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1" y="33"/>
                  </a:lnTo>
                  <a:lnTo>
                    <a:pt x="2" y="72"/>
                  </a:lnTo>
                  <a:lnTo>
                    <a:pt x="4" y="124"/>
                  </a:lnTo>
                  <a:lnTo>
                    <a:pt x="8" y="187"/>
                  </a:lnTo>
                  <a:lnTo>
                    <a:pt x="10" y="260"/>
                  </a:lnTo>
                  <a:lnTo>
                    <a:pt x="13" y="343"/>
                  </a:lnTo>
                  <a:lnTo>
                    <a:pt x="16" y="431"/>
                  </a:lnTo>
                  <a:lnTo>
                    <a:pt x="19" y="525"/>
                  </a:lnTo>
                  <a:lnTo>
                    <a:pt x="23" y="623"/>
                  </a:lnTo>
                  <a:lnTo>
                    <a:pt x="25" y="724"/>
                  </a:lnTo>
                  <a:lnTo>
                    <a:pt x="27" y="825"/>
                  </a:lnTo>
                  <a:lnTo>
                    <a:pt x="29" y="927"/>
                  </a:lnTo>
                  <a:lnTo>
                    <a:pt x="31" y="1025"/>
                  </a:lnTo>
                  <a:lnTo>
                    <a:pt x="32" y="1121"/>
                  </a:lnTo>
                  <a:lnTo>
                    <a:pt x="32" y="1211"/>
                  </a:lnTo>
                  <a:lnTo>
                    <a:pt x="32" y="1302"/>
                  </a:lnTo>
                  <a:lnTo>
                    <a:pt x="31" y="1398"/>
                  </a:lnTo>
                  <a:lnTo>
                    <a:pt x="29" y="1498"/>
                  </a:lnTo>
                  <a:lnTo>
                    <a:pt x="27" y="1601"/>
                  </a:lnTo>
                  <a:lnTo>
                    <a:pt x="25" y="1705"/>
                  </a:lnTo>
                  <a:lnTo>
                    <a:pt x="23" y="1808"/>
                  </a:lnTo>
                  <a:lnTo>
                    <a:pt x="19" y="1908"/>
                  </a:lnTo>
                  <a:lnTo>
                    <a:pt x="16" y="2005"/>
                  </a:lnTo>
                  <a:lnTo>
                    <a:pt x="13" y="2096"/>
                  </a:lnTo>
                  <a:lnTo>
                    <a:pt x="10" y="2181"/>
                  </a:lnTo>
                  <a:lnTo>
                    <a:pt x="8" y="2256"/>
                  </a:lnTo>
                  <a:lnTo>
                    <a:pt x="4" y="2321"/>
                  </a:lnTo>
                  <a:lnTo>
                    <a:pt x="2" y="2375"/>
                  </a:lnTo>
                  <a:lnTo>
                    <a:pt x="1" y="2415"/>
                  </a:lnTo>
                  <a:lnTo>
                    <a:pt x="0" y="2441"/>
                  </a:lnTo>
                  <a:lnTo>
                    <a:pt x="0" y="2450"/>
                  </a:lnTo>
                  <a:lnTo>
                    <a:pt x="2754" y="2450"/>
                  </a:lnTo>
                  <a:lnTo>
                    <a:pt x="2759" y="2448"/>
                  </a:lnTo>
                  <a:lnTo>
                    <a:pt x="2773" y="2447"/>
                  </a:lnTo>
                  <a:lnTo>
                    <a:pt x="2795" y="2447"/>
                  </a:lnTo>
                  <a:lnTo>
                    <a:pt x="2839" y="2448"/>
                  </a:lnTo>
                  <a:lnTo>
                    <a:pt x="2883" y="2448"/>
                  </a:lnTo>
                  <a:lnTo>
                    <a:pt x="2906" y="2450"/>
                  </a:lnTo>
                  <a:lnTo>
                    <a:pt x="2930" y="2448"/>
                  </a:lnTo>
                  <a:lnTo>
                    <a:pt x="2954" y="2445"/>
                  </a:lnTo>
                  <a:lnTo>
                    <a:pt x="2976" y="2441"/>
                  </a:lnTo>
                  <a:lnTo>
                    <a:pt x="2999" y="2435"/>
                  </a:lnTo>
                  <a:lnTo>
                    <a:pt x="3021" y="2426"/>
                  </a:lnTo>
                  <a:lnTo>
                    <a:pt x="3044" y="2416"/>
                  </a:lnTo>
                  <a:lnTo>
                    <a:pt x="3065" y="2406"/>
                  </a:lnTo>
                  <a:lnTo>
                    <a:pt x="3086" y="2393"/>
                  </a:lnTo>
                  <a:lnTo>
                    <a:pt x="3106" y="2378"/>
                  </a:lnTo>
                  <a:lnTo>
                    <a:pt x="3126" y="2362"/>
                  </a:lnTo>
                  <a:lnTo>
                    <a:pt x="3146" y="2344"/>
                  </a:lnTo>
                  <a:lnTo>
                    <a:pt x="3164" y="2326"/>
                  </a:lnTo>
                  <a:lnTo>
                    <a:pt x="3182" y="2306"/>
                  </a:lnTo>
                  <a:lnTo>
                    <a:pt x="3200" y="2284"/>
                  </a:lnTo>
                  <a:lnTo>
                    <a:pt x="3216" y="2262"/>
                  </a:lnTo>
                  <a:lnTo>
                    <a:pt x="3232" y="2237"/>
                  </a:lnTo>
                  <a:lnTo>
                    <a:pt x="3248" y="2213"/>
                  </a:lnTo>
                  <a:lnTo>
                    <a:pt x="3262" y="2186"/>
                  </a:lnTo>
                  <a:lnTo>
                    <a:pt x="3276" y="2159"/>
                  </a:lnTo>
                  <a:lnTo>
                    <a:pt x="3289" y="2130"/>
                  </a:lnTo>
                  <a:lnTo>
                    <a:pt x="3301" y="2101"/>
                  </a:lnTo>
                  <a:lnTo>
                    <a:pt x="3313" y="2071"/>
                  </a:lnTo>
                  <a:lnTo>
                    <a:pt x="3322" y="2040"/>
                  </a:lnTo>
                  <a:lnTo>
                    <a:pt x="3332" y="2008"/>
                  </a:lnTo>
                  <a:lnTo>
                    <a:pt x="3339" y="1975"/>
                  </a:lnTo>
                  <a:lnTo>
                    <a:pt x="3347" y="1942"/>
                  </a:lnTo>
                  <a:lnTo>
                    <a:pt x="3353" y="1907"/>
                  </a:lnTo>
                  <a:lnTo>
                    <a:pt x="3359" y="1872"/>
                  </a:lnTo>
                  <a:lnTo>
                    <a:pt x="3363" y="1837"/>
                  </a:lnTo>
                  <a:lnTo>
                    <a:pt x="3365" y="1800"/>
                  </a:lnTo>
                  <a:lnTo>
                    <a:pt x="3367" y="1764"/>
                  </a:lnTo>
                  <a:lnTo>
                    <a:pt x="3368" y="1726"/>
                  </a:lnTo>
                  <a:lnTo>
                    <a:pt x="3367" y="1694"/>
                  </a:lnTo>
                  <a:lnTo>
                    <a:pt x="3365" y="1661"/>
                  </a:lnTo>
                  <a:lnTo>
                    <a:pt x="3363" y="1629"/>
                  </a:lnTo>
                  <a:lnTo>
                    <a:pt x="3359" y="1598"/>
                  </a:lnTo>
                  <a:lnTo>
                    <a:pt x="3353" y="1566"/>
                  </a:lnTo>
                  <a:lnTo>
                    <a:pt x="3347" y="1535"/>
                  </a:lnTo>
                  <a:lnTo>
                    <a:pt x="3341" y="1505"/>
                  </a:lnTo>
                  <a:lnTo>
                    <a:pt x="3332" y="1475"/>
                  </a:lnTo>
                  <a:lnTo>
                    <a:pt x="3323" y="1446"/>
                  </a:lnTo>
                  <a:lnTo>
                    <a:pt x="3314" y="1419"/>
                  </a:lnTo>
                  <a:lnTo>
                    <a:pt x="3303" y="1391"/>
                  </a:lnTo>
                  <a:lnTo>
                    <a:pt x="3291" y="1364"/>
                  </a:lnTo>
                  <a:lnTo>
                    <a:pt x="3278" y="1337"/>
                  </a:lnTo>
                  <a:lnTo>
                    <a:pt x="3266" y="1311"/>
                  </a:lnTo>
                  <a:lnTo>
                    <a:pt x="3252" y="1287"/>
                  </a:lnTo>
                  <a:lnTo>
                    <a:pt x="3238" y="1263"/>
                  </a:lnTo>
                  <a:lnTo>
                    <a:pt x="3223" y="1240"/>
                  </a:lnTo>
                  <a:lnTo>
                    <a:pt x="3207" y="1217"/>
                  </a:lnTo>
                  <a:lnTo>
                    <a:pt x="3191" y="1197"/>
                  </a:lnTo>
                  <a:lnTo>
                    <a:pt x="3175" y="1176"/>
                  </a:lnTo>
                  <a:lnTo>
                    <a:pt x="3156" y="1157"/>
                  </a:lnTo>
                  <a:lnTo>
                    <a:pt x="3139" y="1138"/>
                  </a:lnTo>
                  <a:lnTo>
                    <a:pt x="3121" y="1121"/>
                  </a:lnTo>
                  <a:lnTo>
                    <a:pt x="3103" y="1105"/>
                  </a:lnTo>
                  <a:lnTo>
                    <a:pt x="3085" y="1090"/>
                  </a:lnTo>
                  <a:lnTo>
                    <a:pt x="3065" y="1076"/>
                  </a:lnTo>
                  <a:lnTo>
                    <a:pt x="3046" y="1063"/>
                  </a:lnTo>
                  <a:lnTo>
                    <a:pt x="3027" y="1051"/>
                  </a:lnTo>
                  <a:lnTo>
                    <a:pt x="3006" y="1040"/>
                  </a:lnTo>
                  <a:lnTo>
                    <a:pt x="2987" y="1032"/>
                  </a:lnTo>
                  <a:lnTo>
                    <a:pt x="2967" y="1023"/>
                  </a:lnTo>
                  <a:lnTo>
                    <a:pt x="2946" y="1017"/>
                  </a:lnTo>
                  <a:close/>
                  <a:moveTo>
                    <a:pt x="715" y="591"/>
                  </a:moveTo>
                  <a:lnTo>
                    <a:pt x="2403" y="591"/>
                  </a:lnTo>
                  <a:lnTo>
                    <a:pt x="2412" y="591"/>
                  </a:lnTo>
                  <a:lnTo>
                    <a:pt x="2419" y="593"/>
                  </a:lnTo>
                  <a:lnTo>
                    <a:pt x="2427" y="596"/>
                  </a:lnTo>
                  <a:lnTo>
                    <a:pt x="2434" y="600"/>
                  </a:lnTo>
                  <a:lnTo>
                    <a:pt x="2441" y="604"/>
                  </a:lnTo>
                  <a:lnTo>
                    <a:pt x="2447" y="610"/>
                  </a:lnTo>
                  <a:lnTo>
                    <a:pt x="2453" y="617"/>
                  </a:lnTo>
                  <a:lnTo>
                    <a:pt x="2458" y="625"/>
                  </a:lnTo>
                  <a:lnTo>
                    <a:pt x="2462" y="633"/>
                  </a:lnTo>
                  <a:lnTo>
                    <a:pt x="2466" y="642"/>
                  </a:lnTo>
                  <a:lnTo>
                    <a:pt x="2470" y="652"/>
                  </a:lnTo>
                  <a:lnTo>
                    <a:pt x="2472" y="663"/>
                  </a:lnTo>
                  <a:lnTo>
                    <a:pt x="2475" y="676"/>
                  </a:lnTo>
                  <a:lnTo>
                    <a:pt x="2476" y="689"/>
                  </a:lnTo>
                  <a:lnTo>
                    <a:pt x="2478" y="702"/>
                  </a:lnTo>
                  <a:lnTo>
                    <a:pt x="2478" y="717"/>
                  </a:lnTo>
                  <a:lnTo>
                    <a:pt x="2479" y="732"/>
                  </a:lnTo>
                  <a:lnTo>
                    <a:pt x="2478" y="746"/>
                  </a:lnTo>
                  <a:lnTo>
                    <a:pt x="2477" y="760"/>
                  </a:lnTo>
                  <a:lnTo>
                    <a:pt x="2476" y="773"/>
                  </a:lnTo>
                  <a:lnTo>
                    <a:pt x="2474" y="785"/>
                  </a:lnTo>
                  <a:lnTo>
                    <a:pt x="2472" y="797"/>
                  </a:lnTo>
                  <a:lnTo>
                    <a:pt x="2469" y="809"/>
                  </a:lnTo>
                  <a:lnTo>
                    <a:pt x="2466" y="818"/>
                  </a:lnTo>
                  <a:lnTo>
                    <a:pt x="2461" y="827"/>
                  </a:lnTo>
                  <a:lnTo>
                    <a:pt x="2457" y="836"/>
                  </a:lnTo>
                  <a:lnTo>
                    <a:pt x="2453" y="842"/>
                  </a:lnTo>
                  <a:lnTo>
                    <a:pt x="2447" y="849"/>
                  </a:lnTo>
                  <a:lnTo>
                    <a:pt x="2442" y="853"/>
                  </a:lnTo>
                  <a:lnTo>
                    <a:pt x="2437" y="856"/>
                  </a:lnTo>
                  <a:lnTo>
                    <a:pt x="2431" y="858"/>
                  </a:lnTo>
                  <a:lnTo>
                    <a:pt x="2426" y="859"/>
                  </a:lnTo>
                  <a:lnTo>
                    <a:pt x="715" y="859"/>
                  </a:lnTo>
                  <a:lnTo>
                    <a:pt x="715" y="591"/>
                  </a:lnTo>
                  <a:close/>
                  <a:moveTo>
                    <a:pt x="2691" y="1852"/>
                  </a:moveTo>
                  <a:lnTo>
                    <a:pt x="715" y="1852"/>
                  </a:lnTo>
                  <a:lnTo>
                    <a:pt x="715" y="1463"/>
                  </a:lnTo>
                  <a:lnTo>
                    <a:pt x="2691" y="1463"/>
                  </a:lnTo>
                  <a:lnTo>
                    <a:pt x="2697" y="1464"/>
                  </a:lnTo>
                  <a:lnTo>
                    <a:pt x="2705" y="1468"/>
                  </a:lnTo>
                  <a:lnTo>
                    <a:pt x="2711" y="1472"/>
                  </a:lnTo>
                  <a:lnTo>
                    <a:pt x="2716" y="1478"/>
                  </a:lnTo>
                  <a:lnTo>
                    <a:pt x="2723" y="1485"/>
                  </a:lnTo>
                  <a:lnTo>
                    <a:pt x="2729" y="1494"/>
                  </a:lnTo>
                  <a:lnTo>
                    <a:pt x="2734" y="1505"/>
                  </a:lnTo>
                  <a:lnTo>
                    <a:pt x="2740" y="1518"/>
                  </a:lnTo>
                  <a:lnTo>
                    <a:pt x="2745" y="1534"/>
                  </a:lnTo>
                  <a:lnTo>
                    <a:pt x="2749" y="1554"/>
                  </a:lnTo>
                  <a:lnTo>
                    <a:pt x="2754" y="1576"/>
                  </a:lnTo>
                  <a:lnTo>
                    <a:pt x="2757" y="1601"/>
                  </a:lnTo>
                  <a:lnTo>
                    <a:pt x="2759" y="1630"/>
                  </a:lnTo>
                  <a:lnTo>
                    <a:pt x="2759" y="1662"/>
                  </a:lnTo>
                  <a:lnTo>
                    <a:pt x="2759" y="1694"/>
                  </a:lnTo>
                  <a:lnTo>
                    <a:pt x="2757" y="1723"/>
                  </a:lnTo>
                  <a:lnTo>
                    <a:pt x="2754" y="1748"/>
                  </a:lnTo>
                  <a:lnTo>
                    <a:pt x="2750" y="1769"/>
                  </a:lnTo>
                  <a:lnTo>
                    <a:pt x="2746" y="1787"/>
                  </a:lnTo>
                  <a:lnTo>
                    <a:pt x="2741" y="1802"/>
                  </a:lnTo>
                  <a:lnTo>
                    <a:pt x="2735" y="1815"/>
                  </a:lnTo>
                  <a:lnTo>
                    <a:pt x="2730" y="1825"/>
                  </a:lnTo>
                  <a:lnTo>
                    <a:pt x="2724" y="1833"/>
                  </a:lnTo>
                  <a:lnTo>
                    <a:pt x="2718" y="1840"/>
                  </a:lnTo>
                  <a:lnTo>
                    <a:pt x="2712" y="1844"/>
                  </a:lnTo>
                  <a:lnTo>
                    <a:pt x="2706" y="1847"/>
                  </a:lnTo>
                  <a:lnTo>
                    <a:pt x="2698" y="1850"/>
                  </a:lnTo>
                  <a:lnTo>
                    <a:pt x="2691" y="1852"/>
                  </a:lnTo>
                  <a:close/>
                </a:path>
              </a:pathLst>
            </a:custGeom>
            <a:solidFill>
              <a:srgbClr val="00A1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715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72000" r="-70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90550" y="361949"/>
            <a:ext cx="5686424" cy="10620376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noAutofit/>
          </a:bodyPr>
          <a:lstStyle/>
          <a:p>
            <a:pPr lvl="0" algn="ctr">
              <a:spcAft>
                <a:spcPts val="600"/>
              </a:spcAft>
            </a:pPr>
            <a:r>
              <a:rPr lang="de-DE" sz="2000" dirty="0">
                <a:solidFill>
                  <a:srgbClr val="5B9BD5">
                    <a:lumMod val="50000"/>
                  </a:srgbClr>
                </a:solidFill>
              </a:rPr>
              <a:t>Online Kitaplatz-Bedarfsanmeldung</a:t>
            </a:r>
          </a:p>
          <a:p>
            <a:pPr lvl="0" algn="ctr">
              <a:spcAft>
                <a:spcPts val="600"/>
              </a:spcAft>
            </a:pPr>
            <a:r>
              <a:rPr lang="de-DE" sz="1400" i="1" dirty="0">
                <a:solidFill>
                  <a:srgbClr val="5B9BD5">
                    <a:lumMod val="50000"/>
                  </a:srgbClr>
                </a:solidFill>
              </a:rPr>
              <a:t>Familienfreundlich – Sicher – Bequem – </a:t>
            </a:r>
            <a:r>
              <a:rPr lang="de-DE" sz="1400" i="1" dirty="0" smtClean="0">
                <a:solidFill>
                  <a:srgbClr val="5B9BD5">
                    <a:lumMod val="50000"/>
                  </a:srgbClr>
                </a:solidFill>
              </a:rPr>
              <a:t>Mit Antwortgarantie</a:t>
            </a:r>
            <a:endParaRPr lang="de-DE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1100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Schön, dass Sie Ihr Kind für eine Betreuungseinrichtung bei uns anmelden wollen. Um Sie bei der Suche nach einen Betreuungsplatz für </a:t>
            </a:r>
            <a:r>
              <a:rPr lang="de-DE" sz="1350" dirty="0">
                <a:solidFill>
                  <a:srgbClr val="5B9BD5">
                    <a:lumMod val="50000"/>
                  </a:srgbClr>
                </a:solidFill>
              </a:rPr>
              <a:t>das kommende </a:t>
            </a:r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Kitajahr ab 1. September zu unterstützen, haben wir auf ein neues, modernes und datenschutzkonformes Onlineverfahren umgestellt. Auf unserer Homepage können Sie das Portal „Kitaplatz-Bedarfsanmeldung“ aufrufen, um einen Betreuungsplatz zu finden, der für Ihren Bedarf der richtige ist.</a:t>
            </a:r>
            <a:endParaRPr lang="de-DE" sz="1350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135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sz="1350" u="sng" dirty="0" smtClean="0">
                <a:solidFill>
                  <a:srgbClr val="5B9BD5">
                    <a:lumMod val="50000"/>
                  </a:srgbClr>
                </a:solidFill>
              </a:rPr>
              <a:t>Ihre Vorteile</a:t>
            </a:r>
          </a:p>
          <a:p>
            <a:pPr lvl="0"/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Sie füllen nur eine Anmeldung aus, favorisieren die gewünschten Einrichtungen und erhalten eine Eingangsbestätigung sowie garantiert</a:t>
            </a:r>
          </a:p>
          <a:p>
            <a:pPr lvl="0"/>
            <a:r>
              <a:rPr lang="de-DE" sz="1350" dirty="0">
                <a:solidFill>
                  <a:srgbClr val="5B9BD5">
                    <a:lumMod val="50000"/>
                  </a:srgbClr>
                </a:solidFill>
              </a:rPr>
              <a:t>z</a:t>
            </a:r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um Zuteilungsstichtag eine Antwort in Ihren Postkorb. Der elektronische Service im Bürgerservice-Portal steht Ihnen stressfrei täglich 24 Stunden zur Verfügung. </a:t>
            </a:r>
          </a:p>
          <a:p>
            <a:pPr lvl="0"/>
            <a:endParaRPr lang="de-DE" sz="1350" dirty="0">
              <a:solidFill>
                <a:srgbClr val="5B9BD5">
                  <a:lumMod val="50000"/>
                </a:srgbClr>
              </a:solidFill>
            </a:endParaRPr>
          </a:p>
          <a:p>
            <a:r>
              <a:rPr lang="de-DE" sz="1350" dirty="0">
                <a:solidFill>
                  <a:srgbClr val="5B9BD5">
                    <a:lumMod val="50000"/>
                  </a:srgbClr>
                </a:solidFill>
              </a:rPr>
              <a:t>Nachdem Sie sich </a:t>
            </a:r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einen </a:t>
            </a:r>
            <a:r>
              <a:rPr lang="de-DE" sz="1350" dirty="0">
                <a:solidFill>
                  <a:srgbClr val="5B9BD5">
                    <a:lumMod val="50000"/>
                  </a:srgbClr>
                </a:solidFill>
              </a:rPr>
              <a:t>Überblick und einen Eindruck über die Einrichtungen verschafft haben, können Sie </a:t>
            </a:r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bequem online von zu Hause aus über den neuen Service Ihre persönliche Favoriten-Liste </a:t>
            </a:r>
            <a:r>
              <a:rPr lang="de-DE" sz="1350" dirty="0">
                <a:solidFill>
                  <a:srgbClr val="5B9BD5">
                    <a:lumMod val="50000"/>
                  </a:srgbClr>
                </a:solidFill>
              </a:rPr>
              <a:t>zusammenstellen. Der Online-Service bietet Ihnen </a:t>
            </a:r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dazu einen </a:t>
            </a:r>
            <a:r>
              <a:rPr lang="de-DE" sz="1350" dirty="0">
                <a:solidFill>
                  <a:srgbClr val="5B9BD5">
                    <a:lumMod val="50000"/>
                  </a:srgbClr>
                </a:solidFill>
              </a:rPr>
              <a:t>Überblick über die Kinderbetreuungsangebote der unterschiedlichen Träger mit ihren </a:t>
            </a:r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Besonderheiten</a:t>
            </a:r>
            <a:r>
              <a:rPr lang="de-DE" sz="1350" dirty="0">
                <a:solidFill>
                  <a:srgbClr val="5B9BD5">
                    <a:lumMod val="50000"/>
                  </a:srgbClr>
                </a:solidFill>
              </a:rPr>
              <a:t>. </a:t>
            </a:r>
          </a:p>
          <a:p>
            <a:endParaRPr lang="de-DE" sz="1350" dirty="0" smtClean="0">
              <a:solidFill>
                <a:srgbClr val="5B9BD5">
                  <a:lumMod val="50000"/>
                </a:srgbClr>
              </a:solidFill>
            </a:endParaRPr>
          </a:p>
          <a:p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Sie sind nicht mehr auf Öffnungszeiten oder persönlichen Anmeldungen bei mehreren Einrichtungen angewiesen und können sich Zeit für diese wichtige Entscheidung lassen.</a:t>
            </a:r>
            <a:endParaRPr lang="de-DE" sz="1350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135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Haben Sie die Einrichtungen ausgewählt, können Sie mit nur einer Erfassung der erforderlichen Daten Ihr Kind für das kommende Betreuungsjahr </a:t>
            </a:r>
            <a:r>
              <a:rPr lang="de-DE" sz="1350" dirty="0" err="1" smtClean="0">
                <a:solidFill>
                  <a:srgbClr val="5B9BD5">
                    <a:lumMod val="50000"/>
                  </a:srgbClr>
                </a:solidFill>
              </a:rPr>
              <a:t>vormer-ken</a:t>
            </a:r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 lassen. Die Zuteilung der Kinder auf die einzelnen Einrichtungen erfolgt gerecht nach unseren Vergabekriterien zu einem Stichtag (siehe Termine).</a:t>
            </a:r>
          </a:p>
          <a:p>
            <a:pPr lvl="0"/>
            <a:endParaRPr lang="de-DE" sz="1350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Nach erfolgreicher Übermittlung erhalten Sie die Eingangsbestätigung in ihrem  Postkorb und erfahren bis wann die Platzzuteilung erfolgt. </a:t>
            </a:r>
          </a:p>
          <a:p>
            <a:pPr lvl="0"/>
            <a:endParaRPr lang="de-DE" sz="1350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Die Unterzeichnung des Betreuungsvertrages findet selbstverständlich per-</a:t>
            </a:r>
            <a:r>
              <a:rPr lang="de-DE" sz="1350" dirty="0" err="1" smtClean="0">
                <a:solidFill>
                  <a:srgbClr val="5B9BD5">
                    <a:lumMod val="50000"/>
                  </a:srgbClr>
                </a:solidFill>
              </a:rPr>
              <a:t>sönlich</a:t>
            </a:r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 in der Betreuungseinrichtung statt.</a:t>
            </a:r>
          </a:p>
          <a:p>
            <a:pPr lvl="0"/>
            <a:endParaRPr lang="de-DE" sz="1350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Die Daten werden nach der Datenschutz Grundverordnung zentral im BSI-zertifizierten Rechenzentrum der Anstalt für Kommunale Datenverarbeitung in Bayern (AKDB) gespeichert.</a:t>
            </a:r>
          </a:p>
          <a:p>
            <a:pPr lvl="0"/>
            <a:endParaRPr lang="de-DE" sz="1350" i="1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sz="1350" b="1" i="1" dirty="0" smtClean="0">
                <a:solidFill>
                  <a:srgbClr val="5B9BD5">
                    <a:lumMod val="50000"/>
                  </a:srgbClr>
                </a:solidFill>
              </a:rPr>
              <a:t>Hier </a:t>
            </a:r>
            <a:r>
              <a:rPr lang="de-DE" sz="1350" b="1" i="1" dirty="0" smtClean="0">
                <a:solidFill>
                  <a:srgbClr val="5B9BD5">
                    <a:lumMod val="50000"/>
                  </a:srgbClr>
                </a:solidFill>
              </a:rPr>
              <a:t>geht´s </a:t>
            </a:r>
            <a:r>
              <a:rPr lang="de-DE" sz="1350" b="1" i="1" dirty="0" smtClean="0">
                <a:solidFill>
                  <a:srgbClr val="5B9BD5">
                    <a:lumMod val="50000"/>
                  </a:srgbClr>
                </a:solidFill>
              </a:rPr>
              <a:t>ab 15.02.2021 los</a:t>
            </a:r>
            <a:r>
              <a:rPr lang="de-DE" sz="1350" b="1" dirty="0" smtClean="0">
                <a:solidFill>
                  <a:srgbClr val="5B9BD5">
                    <a:lumMod val="50000"/>
                  </a:srgbClr>
                </a:solidFill>
              </a:rPr>
              <a:t>:  </a:t>
            </a:r>
            <a:endParaRPr lang="de-DE" sz="1350" b="1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1350" b="1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r>
              <a:rPr lang="de-DE" sz="1350" dirty="0" smtClean="0">
                <a:solidFill>
                  <a:srgbClr val="5B9BD5">
                    <a:lumMod val="50000"/>
                  </a:srgbClr>
                </a:solidFill>
              </a:rPr>
              <a:t>https</a:t>
            </a:r>
            <a:r>
              <a:rPr lang="de-DE" sz="1350" u="sng" dirty="0" smtClean="0">
                <a:solidFill>
                  <a:srgbClr val="5B9BD5">
                    <a:lumMod val="50000"/>
                  </a:srgbClr>
                </a:solidFill>
              </a:rPr>
              <a:t>://www.buergerserviceportal.de/bayern/tegernheim</a:t>
            </a:r>
          </a:p>
          <a:p>
            <a:pPr lvl="0"/>
            <a:endParaRPr lang="de-DE" sz="1350" u="sng" dirty="0" smtClean="0">
              <a:solidFill>
                <a:srgbClr val="5B9BD5">
                  <a:lumMod val="50000"/>
                </a:srgbClr>
              </a:solidFill>
            </a:endParaRPr>
          </a:p>
          <a:p>
            <a:endParaRPr lang="de-DE" sz="11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60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72000" r="-70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90550" y="342899"/>
            <a:ext cx="5686424" cy="10620376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noAutofit/>
          </a:bodyPr>
          <a:lstStyle/>
          <a:p>
            <a:pPr lvl="0"/>
            <a:endParaRPr lang="de-DE" sz="1350" b="1" u="sng" dirty="0" smtClean="0">
              <a:solidFill>
                <a:srgbClr val="5B9BD5">
                  <a:lumMod val="50000"/>
                </a:srgbClr>
              </a:solidFill>
            </a:endParaRPr>
          </a:p>
          <a:p>
            <a:r>
              <a:rPr lang="de-DE" sz="1350" b="1" u="sng" dirty="0" smtClean="0">
                <a:solidFill>
                  <a:srgbClr val="5B9BD5">
                    <a:lumMod val="50000"/>
                  </a:srgbClr>
                </a:solidFill>
              </a:rPr>
              <a:t>Aktuelle Termine für das nächste Kita-Jahr:</a:t>
            </a:r>
          </a:p>
          <a:p>
            <a:endParaRPr lang="de-DE" sz="1350" b="1" u="sng" dirty="0">
              <a:solidFill>
                <a:srgbClr val="5B9BD5">
                  <a:lumMod val="50000"/>
                </a:srgbClr>
              </a:solidFill>
            </a:endParaRPr>
          </a:p>
          <a:p>
            <a:endParaRPr lang="de-DE" sz="1350" b="1" u="sng" dirty="0" smtClean="0">
              <a:solidFill>
                <a:srgbClr val="5B9BD5">
                  <a:lumMod val="50000"/>
                </a:srgbClr>
              </a:solidFill>
            </a:endParaRPr>
          </a:p>
          <a:p>
            <a:endParaRPr lang="de-DE" sz="1350" b="1" u="sng" dirty="0">
              <a:solidFill>
                <a:srgbClr val="5B9BD5">
                  <a:lumMod val="50000"/>
                </a:srgbClr>
              </a:solidFill>
            </a:endParaRPr>
          </a:p>
          <a:p>
            <a:endParaRPr lang="de-DE" sz="1350" b="1" u="sng" dirty="0">
              <a:solidFill>
                <a:srgbClr val="5B9BD5">
                  <a:lumMod val="50000"/>
                </a:srgbClr>
              </a:solidFill>
            </a:endParaRPr>
          </a:p>
          <a:p>
            <a:endParaRPr lang="de-DE" sz="1350" b="1" u="sng" dirty="0" smtClean="0">
              <a:solidFill>
                <a:srgbClr val="5B9BD5">
                  <a:lumMod val="50000"/>
                </a:srgbClr>
              </a:solidFill>
            </a:endParaRPr>
          </a:p>
          <a:p>
            <a:endParaRPr lang="de-DE" sz="1350" b="1" u="sng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1350" u="sng" dirty="0" smtClean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1352" dirty="0">
              <a:solidFill>
                <a:srgbClr val="5B9BD5">
                  <a:lumMod val="50000"/>
                </a:srgbClr>
              </a:solidFill>
            </a:endParaRPr>
          </a:p>
          <a:p>
            <a:pPr lvl="0"/>
            <a:endParaRPr lang="de-DE" sz="2000" u="sng" dirty="0">
              <a:solidFill>
                <a:srgbClr val="5B9BD5">
                  <a:lumMod val="50000"/>
                </a:srgbClr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53301"/>
              </p:ext>
            </p:extLst>
          </p:nvPr>
        </p:nvGraphicFramePr>
        <p:xfrm>
          <a:off x="1020726" y="1392865"/>
          <a:ext cx="4565686" cy="7327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43">
                  <a:extLst>
                    <a:ext uri="{9D8B030D-6E8A-4147-A177-3AD203B41FA5}">
                      <a16:colId xmlns:a16="http://schemas.microsoft.com/office/drawing/2014/main" val="17810176"/>
                    </a:ext>
                  </a:extLst>
                </a:gridCol>
                <a:gridCol w="2282843">
                  <a:extLst>
                    <a:ext uri="{9D8B030D-6E8A-4147-A177-3AD203B41FA5}">
                      <a16:colId xmlns:a16="http://schemas.microsoft.com/office/drawing/2014/main" val="1525051153"/>
                    </a:ext>
                  </a:extLst>
                </a:gridCol>
              </a:tblGrid>
              <a:tr h="2115558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01.02.2021 - 12.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02.2021 </a:t>
                      </a:r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Möglichkeit der persönlichen 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Besichtigung nach telefonischer Absprache oder virtuelle Rundgänge sowie 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ausführliche Informationen über die Einrichtungen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  <a:p>
                      <a:endParaRPr lang="de-DE" b="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Weitere Infos unter:</a:t>
                      </a:r>
                    </a:p>
                    <a:p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hlinkClick r:id="rId3"/>
                        </a:rPr>
                        <a:t>www.tegernheim.de</a:t>
                      </a:r>
                      <a:endParaRPr lang="de-DE" b="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b="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812015"/>
                  </a:ext>
                </a:extLst>
              </a:tr>
              <a:tr h="694660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15.02.2021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– 15.03.2021</a:t>
                      </a:r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Anmelde-Zeitraum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267346"/>
                  </a:ext>
                </a:extLst>
              </a:tr>
              <a:tr h="978839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15.03.2021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– 15.04.2021</a:t>
                      </a:r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Erster Vergabe-Zeitraum</a:t>
                      </a:r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341025"/>
                  </a:ext>
                </a:extLst>
              </a:tr>
              <a:tr h="1263020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03.05.2021</a:t>
                      </a:r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Schriftliche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Rückmeldung über die Platz-Zuteilung in Ihrem Postkorb </a:t>
                      </a:r>
                    </a:p>
                    <a:p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071346"/>
                  </a:ext>
                </a:extLst>
              </a:tr>
              <a:tr h="978839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Bis 14.05.2021</a:t>
                      </a:r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Rückmeldung </a:t>
                      </a:r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Ihrer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b="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Bestäti-gung</a:t>
                      </a:r>
                      <a:r>
                        <a:rPr lang="de-DE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über Platzannahme an die Einrichtung/Verwaltung</a:t>
                      </a:r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556894"/>
                  </a:ext>
                </a:extLst>
              </a:tr>
              <a:tr h="1263020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Ab 07.06.2021 bis 23.07.2021</a:t>
                      </a:r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Vertragsunterzeichnung und Erstgespräch in der Betreuungseinrichtung</a:t>
                      </a:r>
                    </a:p>
                    <a:p>
                      <a:endParaRPr lang="de-DE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11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5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72000" r="-70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90550" y="361949"/>
            <a:ext cx="5686424" cy="10767262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de-DE" sz="1350" b="1" u="sng" dirty="0" smtClean="0">
                <a:solidFill>
                  <a:schemeClr val="accent1">
                    <a:lumMod val="50000"/>
                  </a:schemeClr>
                </a:solidFill>
              </a:rPr>
              <a:t>Schritt für Schritt</a:t>
            </a: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de-DE" sz="1200" dirty="0" smtClean="0">
                <a:solidFill>
                  <a:schemeClr val="accent1">
                    <a:lumMod val="50000"/>
                  </a:schemeClr>
                </a:solidFill>
              </a:rPr>
              <a:t>Gerne stehen wir Ihnen für weitere Fragen unter 09403/9520-24 oder -26 zu unseren Öffnungszeiten zur Verfügung.</a:t>
            </a:r>
          </a:p>
          <a:p>
            <a:pPr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de-DE" sz="1200" dirty="0" smtClean="0">
                <a:solidFill>
                  <a:schemeClr val="accent1">
                    <a:lumMod val="50000"/>
                  </a:schemeClr>
                </a:solidFill>
              </a:rPr>
              <a:t>Impressum:</a:t>
            </a:r>
          </a:p>
          <a:p>
            <a:pPr lvl="0"/>
            <a:r>
              <a:rPr lang="de-DE" sz="1000" dirty="0" smtClean="0">
                <a:solidFill>
                  <a:schemeClr val="accent1">
                    <a:lumMod val="50000"/>
                  </a:schemeClr>
                </a:solidFill>
              </a:rPr>
              <a:t>Gemeinde Tegernheim</a:t>
            </a:r>
          </a:p>
          <a:p>
            <a:pPr lvl="0"/>
            <a:r>
              <a:rPr lang="de-DE" sz="1000" dirty="0" smtClean="0">
                <a:solidFill>
                  <a:schemeClr val="accent1">
                    <a:lumMod val="50000"/>
                  </a:schemeClr>
                </a:solidFill>
              </a:rPr>
              <a:t>Ringstraße 47</a:t>
            </a:r>
          </a:p>
          <a:p>
            <a:pPr lvl="0"/>
            <a:r>
              <a:rPr lang="de-DE" sz="1000" dirty="0" smtClean="0">
                <a:solidFill>
                  <a:schemeClr val="accent1">
                    <a:lumMod val="50000"/>
                  </a:schemeClr>
                </a:solidFill>
              </a:rPr>
              <a:t>93105 Tegernheim</a:t>
            </a:r>
          </a:p>
          <a:p>
            <a:pPr lvl="0"/>
            <a:r>
              <a:rPr lang="de-DE" sz="1000" dirty="0" smtClean="0">
                <a:solidFill>
                  <a:schemeClr val="accent1">
                    <a:lumMod val="50000"/>
                  </a:schemeClr>
                </a:solidFill>
              </a:rPr>
              <a:t>Ansprechpartner: Katrin Luible, Tobias Glas</a:t>
            </a:r>
          </a:p>
          <a:p>
            <a:pPr lvl="0"/>
            <a:r>
              <a:rPr lang="de-DE" sz="1000" dirty="0" smtClean="0">
                <a:solidFill>
                  <a:schemeClr val="accent1">
                    <a:lumMod val="50000"/>
                  </a:schemeClr>
                </a:solidFill>
              </a:rPr>
              <a:t>Telefon: 09403/9520-24 oder -26</a:t>
            </a:r>
          </a:p>
          <a:p>
            <a:pPr lvl="0"/>
            <a:r>
              <a:rPr lang="de-DE" sz="1000" dirty="0" smtClean="0">
                <a:solidFill>
                  <a:schemeClr val="accent1">
                    <a:lumMod val="50000"/>
                  </a:schemeClr>
                </a:solidFill>
              </a:rPr>
              <a:t>Email: katrin.luible@tegernheim.de</a:t>
            </a:r>
          </a:p>
          <a:p>
            <a:pPr lvl="0"/>
            <a:r>
              <a:rPr lang="de-DE" sz="1000" dirty="0" smtClean="0">
                <a:solidFill>
                  <a:schemeClr val="accent1">
                    <a:lumMod val="50000"/>
                  </a:schemeClr>
                </a:solidFill>
              </a:rPr>
              <a:t>					                             Stand: Januar 2021</a:t>
            </a:r>
            <a:endParaRPr lang="de-DE" sz="1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DE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483226"/>
              </p:ext>
            </p:extLst>
          </p:nvPr>
        </p:nvGraphicFramePr>
        <p:xfrm>
          <a:off x="885825" y="1038224"/>
          <a:ext cx="4862512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050">
                  <a:extLst>
                    <a:ext uri="{9D8B030D-6E8A-4147-A177-3AD203B41FA5}">
                      <a16:colId xmlns:a16="http://schemas.microsoft.com/office/drawing/2014/main" val="2197515267"/>
                    </a:ext>
                  </a:extLst>
                </a:gridCol>
                <a:gridCol w="3700462">
                  <a:extLst>
                    <a:ext uri="{9D8B030D-6E8A-4147-A177-3AD203B41FA5}">
                      <a16:colId xmlns:a16="http://schemas.microsoft.com/office/drawing/2014/main" val="1499719382"/>
                    </a:ext>
                  </a:extLst>
                </a:gridCol>
              </a:tblGrid>
              <a:tr h="5542723"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1  </a:t>
                      </a:r>
                    </a:p>
                    <a:p>
                      <a:endParaRPr lang="de-DE" sz="4000" dirty="0" smtClean="0">
                        <a:solidFill>
                          <a:schemeClr val="accent1">
                            <a:lumMod val="50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de-DE" sz="4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2 </a:t>
                      </a:r>
                    </a:p>
                    <a:p>
                      <a:endParaRPr lang="de-DE" sz="3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de-DE" sz="4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3 </a:t>
                      </a:r>
                    </a:p>
                    <a:p>
                      <a:endParaRPr lang="de-DE" sz="4000" dirty="0" smtClean="0">
                        <a:solidFill>
                          <a:schemeClr val="accent1">
                            <a:lumMod val="50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de-DE" sz="4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4 </a:t>
                      </a:r>
                    </a:p>
                    <a:p>
                      <a:endParaRPr lang="de-DE" sz="3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de-DE" sz="4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 </a:t>
                      </a:r>
                      <a:r>
                        <a:rPr lang="de-DE" sz="4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</a:t>
                      </a:r>
                      <a:endParaRPr lang="de-DE" sz="40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4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Kontakt </a:t>
                      </a:r>
                      <a:r>
                        <a:rPr lang="de-DE" sz="15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mit den Einrichtungen – Lassen Sie Ihr Bauchgefühl entscheiden</a:t>
                      </a:r>
                      <a:endParaRPr lang="de-DE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6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de-DE" sz="15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Registrieren</a:t>
                      </a:r>
                      <a:r>
                        <a:rPr lang="de-DE" sz="15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im Bürgerserviceportal per Handy, PC oder mobilen Endgerät</a:t>
                      </a:r>
                      <a:endParaRPr lang="de-DE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de-DE" sz="15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Auswahl/favorisieren</a:t>
                      </a:r>
                      <a:r>
                        <a:rPr lang="de-DE" sz="15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und absenden der Bedarfsanmeldung </a:t>
                      </a:r>
                    </a:p>
                    <a:p>
                      <a:endParaRPr lang="de-DE" sz="15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de-DE" sz="15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Elektronische Bestätigung über Anmeldung und garantierte Rückantwort im Postkorb </a:t>
                      </a:r>
                    </a:p>
                    <a:p>
                      <a:endParaRPr lang="de-DE" sz="15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de-DE" sz="15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de-DE" sz="15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Vergabeinformation im Postkorb und Vertragserstellung in der Einrichtung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769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82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506</Words>
  <Application>Microsoft Office PowerPoint</Application>
  <PresentationFormat>Breitbild</PresentationFormat>
  <Paragraphs>152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AKDB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Mischke Andrea - GF SoftwarePlus</dc:creator>
  <cp:lastModifiedBy>Katrin Luible</cp:lastModifiedBy>
  <cp:revision>53</cp:revision>
  <dcterms:created xsi:type="dcterms:W3CDTF">2018-10-22T18:53:50Z</dcterms:created>
  <dcterms:modified xsi:type="dcterms:W3CDTF">2021-01-20T14:48:05Z</dcterms:modified>
</cp:coreProperties>
</file>